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88" r:id="rId4"/>
    <p:sldId id="289" r:id="rId5"/>
    <p:sldId id="290" r:id="rId6"/>
    <p:sldId id="291" r:id="rId7"/>
    <p:sldId id="292" r:id="rId8"/>
    <p:sldId id="284" r:id="rId9"/>
    <p:sldId id="293" r:id="rId10"/>
    <p:sldId id="286" r:id="rId11"/>
    <p:sldId id="287" r:id="rId12"/>
    <p:sldId id="275" r:id="rId1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2C"/>
    <a:srgbClr val="454B30"/>
    <a:srgbClr val="93B65F"/>
    <a:srgbClr val="F6F6E6"/>
    <a:srgbClr val="D8D6C2"/>
    <a:srgbClr val="859C8C"/>
    <a:srgbClr val="484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6"/>
    <p:restoredTop sz="95958"/>
  </p:normalViewPr>
  <p:slideViewPr>
    <p:cSldViewPr snapToGrid="0">
      <p:cViewPr varScale="1">
        <p:scale>
          <a:sx n="155" d="100"/>
          <a:sy n="155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971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43-434F-8D8C-B9CD2633E9F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43-434F-8D8C-B9CD2633E9F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43-434F-8D8C-B9CD2633E9F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43-434F-8D8C-B9CD2633E9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Sheet3!$AN$17:$AQ$17</c:f>
              <c:strCache>
                <c:ptCount val="4"/>
                <c:pt idx="0">
                  <c:v>uglavnom ne</c:v>
                </c:pt>
                <c:pt idx="1">
                  <c:v>ne</c:v>
                </c:pt>
                <c:pt idx="2">
                  <c:v>nesigurni</c:v>
                </c:pt>
                <c:pt idx="3">
                  <c:v>(uglavnom) da</c:v>
                </c:pt>
              </c:strCache>
            </c:strRef>
          </c:cat>
          <c:val>
            <c:numRef>
              <c:f>Sheet3!$AN$18:$AQ$18</c:f>
              <c:numCache>
                <c:formatCode>General</c:formatCode>
                <c:ptCount val="4"/>
                <c:pt idx="0">
                  <c:v>321</c:v>
                </c:pt>
                <c:pt idx="1">
                  <c:v>184</c:v>
                </c:pt>
                <c:pt idx="2">
                  <c:v>261</c:v>
                </c:pt>
                <c:pt idx="3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43-434F-8D8C-B9CD2633E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 err="1"/>
              <a:t>Latentni</a:t>
            </a:r>
            <a:r>
              <a:rPr lang="en-GB" sz="1200" dirty="0"/>
              <a:t> </a:t>
            </a:r>
            <a:r>
              <a:rPr lang="en-GB" sz="1200" dirty="0" err="1"/>
              <a:t>prosjek</a:t>
            </a:r>
            <a:r>
              <a:rPr lang="en-GB" sz="1200" dirty="0"/>
              <a:t> </a:t>
            </a:r>
            <a:r>
              <a:rPr lang="en-GB" sz="1200" dirty="0" err="1"/>
              <a:t>spremnosti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djelovanje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</c:v>
                </c:pt>
                <c:pt idx="1">
                  <c:v>uglavnom ne</c:v>
                </c:pt>
                <c:pt idx="2">
                  <c:v>nesigurni</c:v>
                </c:pt>
                <c:pt idx="3">
                  <c:v>(uglavnom) da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-1.2</c:v>
                </c:pt>
                <c:pt idx="2">
                  <c:v>-0.99</c:v>
                </c:pt>
                <c:pt idx="3">
                  <c:v>-2.16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C-421B-936C-F5DCBCBE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799791"/>
        <c:axId val="49800751"/>
      </c:barChart>
      <c:catAx>
        <c:axId val="4979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00751"/>
        <c:crosses val="autoZero"/>
        <c:auto val="1"/>
        <c:lblAlgn val="ctr"/>
        <c:lblOffset val="100"/>
        <c:noMultiLvlLbl val="0"/>
      </c:catAx>
      <c:valAx>
        <c:axId val="49800751"/>
        <c:scaling>
          <c:orientation val="minMax"/>
          <c:max val="0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97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F895-7BCA-813F-1467-6D8FDA27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36" y="2005263"/>
            <a:ext cx="7217924" cy="1504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2E218-28DA-5229-EFEB-37F84827E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936" y="3602038"/>
            <a:ext cx="7217924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hr-HR" noProof="0"/>
          </a:p>
        </p:txBody>
      </p:sp>
      <p:sp>
        <p:nvSpPr>
          <p:cNvPr id="100" name="Google Shape;13;p2">
            <a:extLst>
              <a:ext uri="{FF2B5EF4-FFF2-40B4-BE49-F238E27FC236}">
                <a16:creationId xmlns:a16="http://schemas.microsoft.com/office/drawing/2014/main" id="{94AB28EF-7558-DAEB-4882-33BA0D0037AD}"/>
              </a:ext>
            </a:extLst>
          </p:cNvPr>
          <p:cNvSpPr/>
          <p:nvPr userDrawn="1"/>
        </p:nvSpPr>
        <p:spPr>
          <a:xfrm>
            <a:off x="8277125" y="125"/>
            <a:ext cx="3914700" cy="6858000"/>
          </a:xfrm>
          <a:prstGeom prst="rect">
            <a:avLst/>
          </a:prstGeom>
          <a:solidFill>
            <a:srgbClr val="D8D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hr-HR" sz="1400" b="0" i="0" u="none" strike="noStrike" cap="none" noProof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4;p2">
            <a:extLst>
              <a:ext uri="{FF2B5EF4-FFF2-40B4-BE49-F238E27FC236}">
                <a16:creationId xmlns:a16="http://schemas.microsoft.com/office/drawing/2014/main" id="{65F291FD-0C98-E4B8-5B3F-EB6D6A54DD92}"/>
              </a:ext>
            </a:extLst>
          </p:cNvPr>
          <p:cNvSpPr/>
          <p:nvPr userDrawn="1"/>
        </p:nvSpPr>
        <p:spPr>
          <a:xfrm rot="10800000" flipH="1">
            <a:off x="8881707" y="0"/>
            <a:ext cx="1423800" cy="2245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02" name="Google Shape;15;p2">
            <a:extLst>
              <a:ext uri="{FF2B5EF4-FFF2-40B4-BE49-F238E27FC236}">
                <a16:creationId xmlns:a16="http://schemas.microsoft.com/office/drawing/2014/main" id="{8517AC39-E9F7-2DB2-C863-2B8085F27943}"/>
              </a:ext>
            </a:extLst>
          </p:cNvPr>
          <p:cNvSpPr/>
          <p:nvPr userDrawn="1"/>
        </p:nvSpPr>
        <p:spPr>
          <a:xfrm rot="10800000" flipH="1">
            <a:off x="9519557" y="125"/>
            <a:ext cx="1143600" cy="180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54B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03" name="Google Shape;16;p2">
            <a:extLst>
              <a:ext uri="{FF2B5EF4-FFF2-40B4-BE49-F238E27FC236}">
                <a16:creationId xmlns:a16="http://schemas.microsoft.com/office/drawing/2014/main" id="{0387DD18-9FC0-5905-1E6C-731676A8375E}"/>
              </a:ext>
            </a:extLst>
          </p:cNvPr>
          <p:cNvSpPr/>
          <p:nvPr userDrawn="1"/>
        </p:nvSpPr>
        <p:spPr>
          <a:xfrm>
            <a:off x="10389170" y="3535432"/>
            <a:ext cx="1443600" cy="1443600"/>
          </a:xfrm>
          <a:prstGeom prst="ellipse">
            <a:avLst/>
          </a:prstGeom>
          <a:solidFill>
            <a:srgbClr val="4469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04" name="Google Shape;17;p2">
            <a:extLst>
              <a:ext uri="{FF2B5EF4-FFF2-40B4-BE49-F238E27FC236}">
                <a16:creationId xmlns:a16="http://schemas.microsoft.com/office/drawing/2014/main" id="{CBCAECF9-FC1C-243B-4125-802FC6EC4B97}"/>
              </a:ext>
            </a:extLst>
          </p:cNvPr>
          <p:cNvSpPr/>
          <p:nvPr userDrawn="1"/>
        </p:nvSpPr>
        <p:spPr>
          <a:xfrm>
            <a:off x="10808617" y="2782024"/>
            <a:ext cx="634500" cy="634500"/>
          </a:xfrm>
          <a:prstGeom prst="ellipse">
            <a:avLst/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05" name="Google Shape;18;p2">
            <a:extLst>
              <a:ext uri="{FF2B5EF4-FFF2-40B4-BE49-F238E27FC236}">
                <a16:creationId xmlns:a16="http://schemas.microsoft.com/office/drawing/2014/main" id="{A956A176-44CA-5907-9995-9245DFF60F40}"/>
              </a:ext>
            </a:extLst>
          </p:cNvPr>
          <p:cNvSpPr/>
          <p:nvPr userDrawn="1"/>
        </p:nvSpPr>
        <p:spPr>
          <a:xfrm>
            <a:off x="8606871" y="4680157"/>
            <a:ext cx="1679793" cy="1220440"/>
          </a:xfrm>
          <a:custGeom>
            <a:avLst/>
            <a:gdLst/>
            <a:ahLst/>
            <a:cxnLst/>
            <a:rect l="l" t="t" r="r" b="b"/>
            <a:pathLst>
              <a:path w="1555364" h="1130037" extrusionOk="0">
                <a:moveTo>
                  <a:pt x="232" y="786699"/>
                </a:moveTo>
                <a:cubicBezTo>
                  <a:pt x="-7828" y="760106"/>
                  <a:pt x="196976" y="649768"/>
                  <a:pt x="230827" y="631728"/>
                </a:cubicBezTo>
                <a:cubicBezTo>
                  <a:pt x="364031" y="560729"/>
                  <a:pt x="492676" y="484081"/>
                  <a:pt x="626540" y="414653"/>
                </a:cubicBezTo>
                <a:cubicBezTo>
                  <a:pt x="721762" y="365276"/>
                  <a:pt x="823898" y="332043"/>
                  <a:pt x="919529" y="284151"/>
                </a:cubicBezTo>
                <a:cubicBezTo>
                  <a:pt x="1073853" y="206865"/>
                  <a:pt x="1232540" y="140409"/>
                  <a:pt x="1386350" y="62638"/>
                </a:cubicBezTo>
                <a:cubicBezTo>
                  <a:pt x="1404885" y="53275"/>
                  <a:pt x="1521938" y="-22087"/>
                  <a:pt x="1530425" y="6393"/>
                </a:cubicBezTo>
                <a:cubicBezTo>
                  <a:pt x="1555180" y="89374"/>
                  <a:pt x="1560562" y="203874"/>
                  <a:pt x="1550732" y="288799"/>
                </a:cubicBezTo>
                <a:cubicBezTo>
                  <a:pt x="1538816" y="391764"/>
                  <a:pt x="1535749" y="496978"/>
                  <a:pt x="1496906" y="595199"/>
                </a:cubicBezTo>
                <a:cubicBezTo>
                  <a:pt x="1398208" y="844783"/>
                  <a:pt x="1145672" y="1066011"/>
                  <a:pt x="893879" y="1114846"/>
                </a:cubicBezTo>
                <a:cubicBezTo>
                  <a:pt x="688196" y="1154726"/>
                  <a:pt x="446556" y="1115512"/>
                  <a:pt x="275215" y="1004012"/>
                </a:cubicBezTo>
                <a:cubicBezTo>
                  <a:pt x="213104" y="963589"/>
                  <a:pt x="6486" y="807341"/>
                  <a:pt x="232" y="786699"/>
                </a:cubicBezTo>
                <a:close/>
              </a:path>
            </a:pathLst>
          </a:custGeom>
          <a:solidFill>
            <a:srgbClr val="859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9;p2">
            <a:extLst>
              <a:ext uri="{FF2B5EF4-FFF2-40B4-BE49-F238E27FC236}">
                <a16:creationId xmlns:a16="http://schemas.microsoft.com/office/drawing/2014/main" id="{E4A14599-13E9-B2CA-2BFC-506A3C563542}"/>
              </a:ext>
            </a:extLst>
          </p:cNvPr>
          <p:cNvSpPr/>
          <p:nvPr userDrawn="1"/>
        </p:nvSpPr>
        <p:spPr>
          <a:xfrm>
            <a:off x="9259706" y="5561024"/>
            <a:ext cx="1493497" cy="1281241"/>
          </a:xfrm>
          <a:custGeom>
            <a:avLst/>
            <a:gdLst/>
            <a:ahLst/>
            <a:cxnLst/>
            <a:rect l="l" t="t" r="r" b="b"/>
            <a:pathLst>
              <a:path w="1382868" h="1186334" extrusionOk="0">
                <a:moveTo>
                  <a:pt x="467097" y="35491"/>
                </a:moveTo>
                <a:cubicBezTo>
                  <a:pt x="233382" y="101500"/>
                  <a:pt x="149619" y="254976"/>
                  <a:pt x="122654" y="298124"/>
                </a:cubicBezTo>
                <a:cubicBezTo>
                  <a:pt x="49968" y="414415"/>
                  <a:pt x="27566" y="565958"/>
                  <a:pt x="5667" y="697308"/>
                </a:cubicBezTo>
                <a:cubicBezTo>
                  <a:pt x="-1571" y="740732"/>
                  <a:pt x="1591" y="859604"/>
                  <a:pt x="1591" y="859604"/>
                </a:cubicBezTo>
                <a:cubicBezTo>
                  <a:pt x="-6744" y="934537"/>
                  <a:pt x="18793" y="1013823"/>
                  <a:pt x="51950" y="1080146"/>
                </a:cubicBezTo>
                <a:cubicBezTo>
                  <a:pt x="105613" y="1187483"/>
                  <a:pt x="267948" y="1213610"/>
                  <a:pt x="365646" y="1157784"/>
                </a:cubicBezTo>
                <a:cubicBezTo>
                  <a:pt x="456305" y="1105978"/>
                  <a:pt x="487594" y="1010585"/>
                  <a:pt x="542677" y="927956"/>
                </a:cubicBezTo>
                <a:cubicBezTo>
                  <a:pt x="590503" y="856213"/>
                  <a:pt x="655311" y="792177"/>
                  <a:pt x="710394" y="726073"/>
                </a:cubicBezTo>
                <a:cubicBezTo>
                  <a:pt x="820636" y="593780"/>
                  <a:pt x="1001011" y="545936"/>
                  <a:pt x="1132799" y="443428"/>
                </a:cubicBezTo>
                <a:cubicBezTo>
                  <a:pt x="1206599" y="386031"/>
                  <a:pt x="1360256" y="327995"/>
                  <a:pt x="1381268" y="222915"/>
                </a:cubicBezTo>
                <a:cubicBezTo>
                  <a:pt x="1405185" y="103338"/>
                  <a:pt x="1154411" y="43893"/>
                  <a:pt x="1073792" y="36558"/>
                </a:cubicBezTo>
                <a:cubicBezTo>
                  <a:pt x="792861" y="11021"/>
                  <a:pt x="700821" y="-30507"/>
                  <a:pt x="467097" y="35491"/>
                </a:cubicBezTo>
                <a:close/>
              </a:path>
            </a:pathLst>
          </a:custGeom>
          <a:solidFill>
            <a:srgbClr val="F6F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0322442-7E0E-186F-0A32-AD8D29A9242D}"/>
              </a:ext>
            </a:extLst>
          </p:cNvPr>
          <p:cNvGrpSpPr/>
          <p:nvPr userDrawn="1"/>
        </p:nvGrpSpPr>
        <p:grpSpPr>
          <a:xfrm>
            <a:off x="9902441" y="8"/>
            <a:ext cx="1502034" cy="1675952"/>
            <a:chOff x="9902441" y="8"/>
            <a:chExt cx="1502034" cy="1675952"/>
          </a:xfrm>
        </p:grpSpPr>
        <p:sp>
          <p:nvSpPr>
            <p:cNvPr id="134" name="Google Shape;47;p2">
              <a:extLst>
                <a:ext uri="{FF2B5EF4-FFF2-40B4-BE49-F238E27FC236}">
                  <a16:creationId xmlns:a16="http://schemas.microsoft.com/office/drawing/2014/main" id="{0FFAF8BA-D2B8-0FF1-9661-79C2F4CBC660}"/>
                </a:ext>
              </a:extLst>
            </p:cNvPr>
            <p:cNvSpPr/>
            <p:nvPr/>
          </p:nvSpPr>
          <p:spPr>
            <a:xfrm rot="10800000">
              <a:off x="9902441" y="10571"/>
              <a:ext cx="1502034" cy="1665389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48;p2">
              <a:extLst>
                <a:ext uri="{FF2B5EF4-FFF2-40B4-BE49-F238E27FC236}">
                  <a16:creationId xmlns:a16="http://schemas.microsoft.com/office/drawing/2014/main" id="{3D5223C4-F933-05EF-68AE-35C3A0E8B473}"/>
                </a:ext>
              </a:extLst>
            </p:cNvPr>
            <p:cNvSpPr/>
            <p:nvPr/>
          </p:nvSpPr>
          <p:spPr>
            <a:xfrm rot="10800000">
              <a:off x="9953591" y="8200"/>
              <a:ext cx="1399735" cy="1605844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49;p2">
              <a:extLst>
                <a:ext uri="{FF2B5EF4-FFF2-40B4-BE49-F238E27FC236}">
                  <a16:creationId xmlns:a16="http://schemas.microsoft.com/office/drawing/2014/main" id="{151B3DB0-5AA1-5AD3-35C7-7C1EF8463216}"/>
                </a:ext>
              </a:extLst>
            </p:cNvPr>
            <p:cNvSpPr/>
            <p:nvPr/>
          </p:nvSpPr>
          <p:spPr>
            <a:xfrm rot="10800000">
              <a:off x="10007780" y="7777"/>
              <a:ext cx="1291357" cy="1541910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50;p2">
              <a:extLst>
                <a:ext uri="{FF2B5EF4-FFF2-40B4-BE49-F238E27FC236}">
                  <a16:creationId xmlns:a16="http://schemas.microsoft.com/office/drawing/2014/main" id="{B2FB0389-870A-F814-B6D6-5E626CBC2ACA}"/>
                </a:ext>
              </a:extLst>
            </p:cNvPr>
            <p:cNvSpPr/>
            <p:nvPr/>
          </p:nvSpPr>
          <p:spPr>
            <a:xfrm rot="10800000">
              <a:off x="10067628" y="5407"/>
              <a:ext cx="1171663" cy="1487827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51;p2">
              <a:extLst>
                <a:ext uri="{FF2B5EF4-FFF2-40B4-BE49-F238E27FC236}">
                  <a16:creationId xmlns:a16="http://schemas.microsoft.com/office/drawing/2014/main" id="{D098C0AB-C1C3-44C1-F29B-3C4CB083E842}"/>
                </a:ext>
              </a:extLst>
            </p:cNvPr>
            <p:cNvSpPr/>
            <p:nvPr/>
          </p:nvSpPr>
          <p:spPr>
            <a:xfrm rot="10800000">
              <a:off x="10122950" y="8"/>
              <a:ext cx="1061018" cy="1433385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52;p2">
              <a:extLst>
                <a:ext uri="{FF2B5EF4-FFF2-40B4-BE49-F238E27FC236}">
                  <a16:creationId xmlns:a16="http://schemas.microsoft.com/office/drawing/2014/main" id="{57E98FB4-2B54-C1F5-7341-83371D660B07}"/>
                </a:ext>
              </a:extLst>
            </p:cNvPr>
            <p:cNvSpPr/>
            <p:nvPr/>
          </p:nvSpPr>
          <p:spPr>
            <a:xfrm rot="10800000">
              <a:off x="10181662" y="5418"/>
              <a:ext cx="943591" cy="1369265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53;p2">
              <a:extLst>
                <a:ext uri="{FF2B5EF4-FFF2-40B4-BE49-F238E27FC236}">
                  <a16:creationId xmlns:a16="http://schemas.microsoft.com/office/drawing/2014/main" id="{9D9198A6-14DD-AA49-E2B0-A1D1681817CA}"/>
                </a:ext>
              </a:extLst>
            </p:cNvPr>
            <p:cNvSpPr/>
            <p:nvPr/>
          </p:nvSpPr>
          <p:spPr>
            <a:xfrm rot="10800000">
              <a:off x="10244919" y="6078"/>
              <a:ext cx="817077" cy="1300862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54;p2">
              <a:extLst>
                <a:ext uri="{FF2B5EF4-FFF2-40B4-BE49-F238E27FC236}">
                  <a16:creationId xmlns:a16="http://schemas.microsoft.com/office/drawing/2014/main" id="{933B4FF7-1FEE-F986-D335-4B76BBE77F8B}"/>
                </a:ext>
              </a:extLst>
            </p:cNvPr>
            <p:cNvSpPr/>
            <p:nvPr/>
          </p:nvSpPr>
          <p:spPr>
            <a:xfrm rot="10800000">
              <a:off x="10290077" y="9085"/>
              <a:ext cx="721110" cy="1238012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55;p2">
              <a:extLst>
                <a:ext uri="{FF2B5EF4-FFF2-40B4-BE49-F238E27FC236}">
                  <a16:creationId xmlns:a16="http://schemas.microsoft.com/office/drawing/2014/main" id="{6BB5176B-3831-A45E-0758-E1C8D9AA244F}"/>
                </a:ext>
              </a:extLst>
            </p:cNvPr>
            <p:cNvSpPr/>
            <p:nvPr/>
          </p:nvSpPr>
          <p:spPr>
            <a:xfrm rot="10800000">
              <a:off x="10343649" y="8138"/>
              <a:ext cx="616736" cy="1168959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56;p2">
              <a:extLst>
                <a:ext uri="{FF2B5EF4-FFF2-40B4-BE49-F238E27FC236}">
                  <a16:creationId xmlns:a16="http://schemas.microsoft.com/office/drawing/2014/main" id="{6B4291C8-498D-709F-A001-62ED1225FCE7}"/>
                </a:ext>
              </a:extLst>
            </p:cNvPr>
            <p:cNvSpPr/>
            <p:nvPr/>
          </p:nvSpPr>
          <p:spPr>
            <a:xfrm rot="10800000">
              <a:off x="10406743" y="4624"/>
              <a:ext cx="493860" cy="109806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57;p2">
              <a:extLst>
                <a:ext uri="{FF2B5EF4-FFF2-40B4-BE49-F238E27FC236}">
                  <a16:creationId xmlns:a16="http://schemas.microsoft.com/office/drawing/2014/main" id="{D01E36F0-4CD1-214E-2A68-C79BA520E332}"/>
                </a:ext>
              </a:extLst>
            </p:cNvPr>
            <p:cNvSpPr/>
            <p:nvPr/>
          </p:nvSpPr>
          <p:spPr>
            <a:xfrm rot="10800000">
              <a:off x="10466212" y="7231"/>
              <a:ext cx="374482" cy="1019783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82CA4E93-C8CF-AA9D-0594-879A7573E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27" y="0"/>
            <a:ext cx="3217400" cy="2005263"/>
          </a:xfrm>
          <a:prstGeom prst="rect">
            <a:avLst/>
          </a:prstGeom>
        </p:spPr>
      </p:pic>
      <p:pic>
        <p:nvPicPr>
          <p:cNvPr id="154" name="Picture 153" descr="A logo with red and blue steps&#10;&#10;Description automatically generated">
            <a:extLst>
              <a:ext uri="{FF2B5EF4-FFF2-40B4-BE49-F238E27FC236}">
                <a16:creationId xmlns:a16="http://schemas.microsoft.com/office/drawing/2014/main" id="{7944A746-9CDB-B69B-F2DA-2665D45E4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3375" y="5755451"/>
            <a:ext cx="1433916" cy="977670"/>
          </a:xfrm>
          <a:prstGeom prst="rect">
            <a:avLst/>
          </a:prstGeom>
        </p:spPr>
      </p:pic>
      <p:sp>
        <p:nvSpPr>
          <p:cNvPr id="155" name="Google Shape;14;p2">
            <a:extLst>
              <a:ext uri="{FF2B5EF4-FFF2-40B4-BE49-F238E27FC236}">
                <a16:creationId xmlns:a16="http://schemas.microsoft.com/office/drawing/2014/main" id="{233E4353-6B8F-C3A5-B392-7CDAFE9BD355}"/>
              </a:ext>
            </a:extLst>
          </p:cNvPr>
          <p:cNvSpPr/>
          <p:nvPr userDrawn="1"/>
        </p:nvSpPr>
        <p:spPr>
          <a:xfrm flipH="1">
            <a:off x="10783867" y="3537031"/>
            <a:ext cx="684000" cy="180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grpSp>
        <p:nvGrpSpPr>
          <p:cNvPr id="107" name="Google Shape;20;p2">
            <a:extLst>
              <a:ext uri="{FF2B5EF4-FFF2-40B4-BE49-F238E27FC236}">
                <a16:creationId xmlns:a16="http://schemas.microsoft.com/office/drawing/2014/main" id="{A073E106-0DBD-3716-0D8D-5B7A73C3D16E}"/>
              </a:ext>
            </a:extLst>
          </p:cNvPr>
          <p:cNvGrpSpPr/>
          <p:nvPr userDrawn="1"/>
        </p:nvGrpSpPr>
        <p:grpSpPr>
          <a:xfrm>
            <a:off x="10359957" y="5182183"/>
            <a:ext cx="1502034" cy="1675952"/>
            <a:chOff x="6415621" y="443747"/>
            <a:chExt cx="1388458" cy="1549225"/>
          </a:xfrm>
        </p:grpSpPr>
        <p:sp>
          <p:nvSpPr>
            <p:cNvPr id="108" name="Google Shape;21;p2">
              <a:extLst>
                <a:ext uri="{FF2B5EF4-FFF2-40B4-BE49-F238E27FC236}">
                  <a16:creationId xmlns:a16="http://schemas.microsoft.com/office/drawing/2014/main" id="{EC2CE9EA-E657-1184-19CF-83C0FBCD63E1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22;p2">
              <a:extLst>
                <a:ext uri="{FF2B5EF4-FFF2-40B4-BE49-F238E27FC236}">
                  <a16:creationId xmlns:a16="http://schemas.microsoft.com/office/drawing/2014/main" id="{43083972-72A4-3434-ECB4-62D153966430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3;p2">
              <a:extLst>
                <a:ext uri="{FF2B5EF4-FFF2-40B4-BE49-F238E27FC236}">
                  <a16:creationId xmlns:a16="http://schemas.microsoft.com/office/drawing/2014/main" id="{3DBB93DD-9AC5-4240-EF25-A8D1E9865871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4;p2">
              <a:extLst>
                <a:ext uri="{FF2B5EF4-FFF2-40B4-BE49-F238E27FC236}">
                  <a16:creationId xmlns:a16="http://schemas.microsoft.com/office/drawing/2014/main" id="{A61536C3-30CC-9868-399A-23E6FBB7B26A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5;p2">
              <a:extLst>
                <a:ext uri="{FF2B5EF4-FFF2-40B4-BE49-F238E27FC236}">
                  <a16:creationId xmlns:a16="http://schemas.microsoft.com/office/drawing/2014/main" id="{1D93877A-E279-A773-2AE0-9BBAEE587C63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6;p2">
              <a:extLst>
                <a:ext uri="{FF2B5EF4-FFF2-40B4-BE49-F238E27FC236}">
                  <a16:creationId xmlns:a16="http://schemas.microsoft.com/office/drawing/2014/main" id="{F228F964-57C0-C96C-A319-F80F91020F81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7;p2">
              <a:extLst>
                <a:ext uri="{FF2B5EF4-FFF2-40B4-BE49-F238E27FC236}">
                  <a16:creationId xmlns:a16="http://schemas.microsoft.com/office/drawing/2014/main" id="{BD61E71F-FF01-9B40-C971-A6588AD2EE56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;p2">
              <a:extLst>
                <a:ext uri="{FF2B5EF4-FFF2-40B4-BE49-F238E27FC236}">
                  <a16:creationId xmlns:a16="http://schemas.microsoft.com/office/drawing/2014/main" id="{6B31B5F9-C59E-D475-7F1F-EE6EE788B908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9;p2">
              <a:extLst>
                <a:ext uri="{FF2B5EF4-FFF2-40B4-BE49-F238E27FC236}">
                  <a16:creationId xmlns:a16="http://schemas.microsoft.com/office/drawing/2014/main" id="{28B598C6-63CA-3A50-24E3-5EAB00328C61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0;p2">
              <a:extLst>
                <a:ext uri="{FF2B5EF4-FFF2-40B4-BE49-F238E27FC236}">
                  <a16:creationId xmlns:a16="http://schemas.microsoft.com/office/drawing/2014/main" id="{0751D469-6CD6-C0FC-4FAC-024B46689CDC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1;p2">
              <a:extLst>
                <a:ext uri="{FF2B5EF4-FFF2-40B4-BE49-F238E27FC236}">
                  <a16:creationId xmlns:a16="http://schemas.microsoft.com/office/drawing/2014/main" id="{5ED8F67C-B5D9-0BEB-D508-161B54D587E9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Picture 160" descr="A black and blue sign with white text&#10;&#10;Description automatically generated">
            <a:extLst>
              <a:ext uri="{FF2B5EF4-FFF2-40B4-BE49-F238E27FC236}">
                <a16:creationId xmlns:a16="http://schemas.microsoft.com/office/drawing/2014/main" id="{E8153B51-17F1-8654-20F3-248993A6C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08" y="5845649"/>
            <a:ext cx="3141677" cy="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44" y="365125"/>
            <a:ext cx="8214843" cy="8800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632"/>
            <a:ext cx="10515600" cy="45483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4" name="Google Shape;325;p9">
            <a:extLst>
              <a:ext uri="{FF2B5EF4-FFF2-40B4-BE49-F238E27FC236}">
                <a16:creationId xmlns:a16="http://schemas.microsoft.com/office/drawing/2014/main" id="{9E4F10C7-4241-2AC4-E91B-B584C87E3691}"/>
              </a:ext>
            </a:extLst>
          </p:cNvPr>
          <p:cNvSpPr/>
          <p:nvPr userDrawn="1"/>
        </p:nvSpPr>
        <p:spPr>
          <a:xfrm>
            <a:off x="11017676" y="1472476"/>
            <a:ext cx="681769" cy="390129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rgbClr val="4469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26;p9">
            <a:extLst>
              <a:ext uri="{FF2B5EF4-FFF2-40B4-BE49-F238E27FC236}">
                <a16:creationId xmlns:a16="http://schemas.microsoft.com/office/drawing/2014/main" id="{764443B5-FA60-2768-F822-847A5FDFC1B4}"/>
              </a:ext>
            </a:extLst>
          </p:cNvPr>
          <p:cNvSpPr/>
          <p:nvPr userDrawn="1"/>
        </p:nvSpPr>
        <p:spPr>
          <a:xfrm rot="5400000">
            <a:off x="638833" y="396572"/>
            <a:ext cx="1195509" cy="648389"/>
          </a:xfrm>
          <a:custGeom>
            <a:avLst/>
            <a:gdLst/>
            <a:ahLst/>
            <a:cxnLst/>
            <a:rect l="l" t="t" r="r" b="b"/>
            <a:pathLst>
              <a:path w="1449102" h="785926" extrusionOk="0">
                <a:moveTo>
                  <a:pt x="175981" y="9058"/>
                </a:moveTo>
                <a:cubicBezTo>
                  <a:pt x="-131582" y="-3181"/>
                  <a:pt x="51584" y="332175"/>
                  <a:pt x="79683" y="378504"/>
                </a:cubicBezTo>
                <a:cubicBezTo>
                  <a:pt x="192268" y="564175"/>
                  <a:pt x="271136" y="696459"/>
                  <a:pt x="492115" y="755771"/>
                </a:cubicBezTo>
                <a:cubicBezTo>
                  <a:pt x="713191" y="815140"/>
                  <a:pt x="965127" y="786937"/>
                  <a:pt x="1169915" y="670360"/>
                </a:cubicBezTo>
                <a:cubicBezTo>
                  <a:pt x="1326505" y="581225"/>
                  <a:pt x="1412136" y="306734"/>
                  <a:pt x="1439853" y="203425"/>
                </a:cubicBezTo>
                <a:cubicBezTo>
                  <a:pt x="1472143" y="83134"/>
                  <a:pt x="1424042" y="-7315"/>
                  <a:pt x="1229541" y="467"/>
                </a:cubicBezTo>
                <a:cubicBezTo>
                  <a:pt x="951221" y="11592"/>
                  <a:pt x="498307" y="21879"/>
                  <a:pt x="175981" y="9058"/>
                </a:cubicBezTo>
                <a:close/>
              </a:path>
            </a:pathLst>
          </a:custGeom>
          <a:solidFill>
            <a:srgbClr val="859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27;p9">
            <a:extLst>
              <a:ext uri="{FF2B5EF4-FFF2-40B4-BE49-F238E27FC236}">
                <a16:creationId xmlns:a16="http://schemas.microsoft.com/office/drawing/2014/main" id="{86407761-2F5A-331C-AD87-F882E07B1914}"/>
              </a:ext>
            </a:extLst>
          </p:cNvPr>
          <p:cNvSpPr/>
          <p:nvPr userDrawn="1"/>
        </p:nvSpPr>
        <p:spPr>
          <a:xfrm rot="5400000">
            <a:off x="1561238" y="488593"/>
            <a:ext cx="465122" cy="465106"/>
          </a:xfrm>
          <a:custGeom>
            <a:avLst/>
            <a:gdLst/>
            <a:ahLst/>
            <a:cxnLst/>
            <a:rect l="l" t="t" r="r" b="b"/>
            <a:pathLst>
              <a:path w="563784" h="563765" extrusionOk="0">
                <a:moveTo>
                  <a:pt x="0" y="281883"/>
                </a:moveTo>
                <a:cubicBezTo>
                  <a:pt x="0" y="126206"/>
                  <a:pt x="126206" y="0"/>
                  <a:pt x="281844" y="0"/>
                </a:cubicBezTo>
                <a:cubicBezTo>
                  <a:pt x="437578" y="0"/>
                  <a:pt x="563784" y="126206"/>
                  <a:pt x="563784" y="281883"/>
                </a:cubicBezTo>
                <a:cubicBezTo>
                  <a:pt x="563784" y="437559"/>
                  <a:pt x="437578" y="563766"/>
                  <a:pt x="281844" y="563766"/>
                </a:cubicBezTo>
                <a:cubicBezTo>
                  <a:pt x="126206" y="563766"/>
                  <a:pt x="0" y="437559"/>
                  <a:pt x="0" y="281883"/>
                </a:cubicBezTo>
                <a:close/>
              </a:path>
            </a:pathLst>
          </a:custGeom>
          <a:solidFill>
            <a:srgbClr val="4469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28;p9">
            <a:extLst>
              <a:ext uri="{FF2B5EF4-FFF2-40B4-BE49-F238E27FC236}">
                <a16:creationId xmlns:a16="http://schemas.microsoft.com/office/drawing/2014/main" id="{A733845F-9EF5-E39C-EECF-71EF633FA396}"/>
              </a:ext>
            </a:extLst>
          </p:cNvPr>
          <p:cNvSpPr/>
          <p:nvPr userDrawn="1"/>
        </p:nvSpPr>
        <p:spPr>
          <a:xfrm rot="-425110">
            <a:off x="10630670" y="454242"/>
            <a:ext cx="1341194" cy="767472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rgbClr val="484E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329;p9">
            <a:extLst>
              <a:ext uri="{FF2B5EF4-FFF2-40B4-BE49-F238E27FC236}">
                <a16:creationId xmlns:a16="http://schemas.microsoft.com/office/drawing/2014/main" id="{3B4070A2-6D7B-208C-761C-D150E0ABAE44}"/>
              </a:ext>
            </a:extLst>
          </p:cNvPr>
          <p:cNvGrpSpPr/>
          <p:nvPr userDrawn="1"/>
        </p:nvGrpSpPr>
        <p:grpSpPr>
          <a:xfrm rot="10800000">
            <a:off x="10512041" y="8"/>
            <a:ext cx="1502034" cy="1675952"/>
            <a:chOff x="6415621" y="443747"/>
            <a:chExt cx="1388458" cy="1549225"/>
          </a:xfrm>
        </p:grpSpPr>
        <p:sp>
          <p:nvSpPr>
            <p:cNvPr id="10" name="Google Shape;330;p9">
              <a:extLst>
                <a:ext uri="{FF2B5EF4-FFF2-40B4-BE49-F238E27FC236}">
                  <a16:creationId xmlns:a16="http://schemas.microsoft.com/office/drawing/2014/main" id="{92B877AA-17FB-B055-1D16-58487E84868F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31;p9">
              <a:extLst>
                <a:ext uri="{FF2B5EF4-FFF2-40B4-BE49-F238E27FC236}">
                  <a16:creationId xmlns:a16="http://schemas.microsoft.com/office/drawing/2014/main" id="{BD1E88E8-2921-30EA-D1D5-B46B81BB7A66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32;p9">
              <a:extLst>
                <a:ext uri="{FF2B5EF4-FFF2-40B4-BE49-F238E27FC236}">
                  <a16:creationId xmlns:a16="http://schemas.microsoft.com/office/drawing/2014/main" id="{CAC93C9E-15FE-B7B2-08D2-72DBE9DAF133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33;p9">
              <a:extLst>
                <a:ext uri="{FF2B5EF4-FFF2-40B4-BE49-F238E27FC236}">
                  <a16:creationId xmlns:a16="http://schemas.microsoft.com/office/drawing/2014/main" id="{4D6C790E-64DF-C9D1-DEF5-60518B4446E5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34;p9">
              <a:extLst>
                <a:ext uri="{FF2B5EF4-FFF2-40B4-BE49-F238E27FC236}">
                  <a16:creationId xmlns:a16="http://schemas.microsoft.com/office/drawing/2014/main" id="{13238584-5765-2F13-09CA-4E22CA3D932A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35;p9">
              <a:extLst>
                <a:ext uri="{FF2B5EF4-FFF2-40B4-BE49-F238E27FC236}">
                  <a16:creationId xmlns:a16="http://schemas.microsoft.com/office/drawing/2014/main" id="{C0290346-1F56-9609-41B9-064B20E29694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36;p9">
              <a:extLst>
                <a:ext uri="{FF2B5EF4-FFF2-40B4-BE49-F238E27FC236}">
                  <a16:creationId xmlns:a16="http://schemas.microsoft.com/office/drawing/2014/main" id="{428BF0FD-7F16-73B5-3012-4455530A072D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37;p9">
              <a:extLst>
                <a:ext uri="{FF2B5EF4-FFF2-40B4-BE49-F238E27FC236}">
                  <a16:creationId xmlns:a16="http://schemas.microsoft.com/office/drawing/2014/main" id="{2CDCFAE9-C7F7-F71D-E798-9C841174B296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38;p9">
              <a:extLst>
                <a:ext uri="{FF2B5EF4-FFF2-40B4-BE49-F238E27FC236}">
                  <a16:creationId xmlns:a16="http://schemas.microsoft.com/office/drawing/2014/main" id="{F7D9619F-6E59-D436-5434-28FE720A9D87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39;p9">
              <a:extLst>
                <a:ext uri="{FF2B5EF4-FFF2-40B4-BE49-F238E27FC236}">
                  <a16:creationId xmlns:a16="http://schemas.microsoft.com/office/drawing/2014/main" id="{BF1A5FBA-947B-7AFA-8829-EF31192654D4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9">
              <a:extLst>
                <a:ext uri="{FF2B5EF4-FFF2-40B4-BE49-F238E27FC236}">
                  <a16:creationId xmlns:a16="http://schemas.microsoft.com/office/drawing/2014/main" id="{BB718B8E-8116-9BF5-7947-0281C0E5A195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859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41;p9">
            <a:extLst>
              <a:ext uri="{FF2B5EF4-FFF2-40B4-BE49-F238E27FC236}">
                <a16:creationId xmlns:a16="http://schemas.microsoft.com/office/drawing/2014/main" id="{AC0B8E59-F0A3-2996-4576-6518FB1B7962}"/>
              </a:ext>
            </a:extLst>
          </p:cNvPr>
          <p:cNvGrpSpPr/>
          <p:nvPr userDrawn="1"/>
        </p:nvGrpSpPr>
        <p:grpSpPr>
          <a:xfrm rot="5400000">
            <a:off x="77924" y="25566"/>
            <a:ext cx="1346110" cy="1501974"/>
            <a:chOff x="6415621" y="443747"/>
            <a:chExt cx="1388458" cy="1549225"/>
          </a:xfrm>
        </p:grpSpPr>
        <p:sp>
          <p:nvSpPr>
            <p:cNvPr id="22" name="Google Shape;342;p9">
              <a:extLst>
                <a:ext uri="{FF2B5EF4-FFF2-40B4-BE49-F238E27FC236}">
                  <a16:creationId xmlns:a16="http://schemas.microsoft.com/office/drawing/2014/main" id="{1A8EB001-28D0-0A85-1891-B6EA1063C6BC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43;p9">
              <a:extLst>
                <a:ext uri="{FF2B5EF4-FFF2-40B4-BE49-F238E27FC236}">
                  <a16:creationId xmlns:a16="http://schemas.microsoft.com/office/drawing/2014/main" id="{91A72943-2C6D-0362-7F37-5B4F9A4629A1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44;p9">
              <a:extLst>
                <a:ext uri="{FF2B5EF4-FFF2-40B4-BE49-F238E27FC236}">
                  <a16:creationId xmlns:a16="http://schemas.microsoft.com/office/drawing/2014/main" id="{F3D04D55-3226-91E8-D1FD-8DCC3DBB3A06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45;p9">
              <a:extLst>
                <a:ext uri="{FF2B5EF4-FFF2-40B4-BE49-F238E27FC236}">
                  <a16:creationId xmlns:a16="http://schemas.microsoft.com/office/drawing/2014/main" id="{B0A632EB-346D-7C5C-6C2F-E3CA7CC98C2F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46;p9">
              <a:extLst>
                <a:ext uri="{FF2B5EF4-FFF2-40B4-BE49-F238E27FC236}">
                  <a16:creationId xmlns:a16="http://schemas.microsoft.com/office/drawing/2014/main" id="{58AFBC4A-4B7C-725B-4A3C-86BF1F038739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47;p9">
              <a:extLst>
                <a:ext uri="{FF2B5EF4-FFF2-40B4-BE49-F238E27FC236}">
                  <a16:creationId xmlns:a16="http://schemas.microsoft.com/office/drawing/2014/main" id="{456C518E-B56D-24D4-5AA3-FCC1F765A92F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48;p9">
              <a:extLst>
                <a:ext uri="{FF2B5EF4-FFF2-40B4-BE49-F238E27FC236}">
                  <a16:creationId xmlns:a16="http://schemas.microsoft.com/office/drawing/2014/main" id="{02EB96F8-20F8-FE09-A91F-8F59ED7B1E11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49;p9">
              <a:extLst>
                <a:ext uri="{FF2B5EF4-FFF2-40B4-BE49-F238E27FC236}">
                  <a16:creationId xmlns:a16="http://schemas.microsoft.com/office/drawing/2014/main" id="{E0555F8C-59AE-800E-86FF-3EB77A823469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50;p9">
              <a:extLst>
                <a:ext uri="{FF2B5EF4-FFF2-40B4-BE49-F238E27FC236}">
                  <a16:creationId xmlns:a16="http://schemas.microsoft.com/office/drawing/2014/main" id="{A11EEEDC-D486-349F-BDA8-DA9A42E30027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51;p9">
              <a:extLst>
                <a:ext uri="{FF2B5EF4-FFF2-40B4-BE49-F238E27FC236}">
                  <a16:creationId xmlns:a16="http://schemas.microsoft.com/office/drawing/2014/main" id="{E72099EB-77CD-1DFF-99EF-2257900F0765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52;p9">
              <a:extLst>
                <a:ext uri="{FF2B5EF4-FFF2-40B4-BE49-F238E27FC236}">
                  <a16:creationId xmlns:a16="http://schemas.microsoft.com/office/drawing/2014/main" id="{997228D5-42E7-B258-EC47-8974222E6F21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BFB84CA9-A711-8F02-86DE-98796F8A7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8F6D0C-E2AD-FE17-B483-D829A1C3C3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72404" y="5339961"/>
            <a:ext cx="1562791" cy="1518039"/>
            <a:chOff x="8606871" y="3696231"/>
            <a:chExt cx="3255120" cy="3161904"/>
          </a:xfrm>
        </p:grpSpPr>
        <p:sp>
          <p:nvSpPr>
            <p:cNvPr id="5" name="Google Shape;16;p2">
              <a:extLst>
                <a:ext uri="{FF2B5EF4-FFF2-40B4-BE49-F238E27FC236}">
                  <a16:creationId xmlns:a16="http://schemas.microsoft.com/office/drawing/2014/main" id="{4EF7CF0B-EDF5-70C5-F9D2-1C865E435478}"/>
                </a:ext>
              </a:extLst>
            </p:cNvPr>
            <p:cNvSpPr/>
            <p:nvPr userDrawn="1"/>
          </p:nvSpPr>
          <p:spPr>
            <a:xfrm>
              <a:off x="10389170" y="4449638"/>
              <a:ext cx="1443600" cy="1443599"/>
            </a:xfrm>
            <a:prstGeom prst="ellipse">
              <a:avLst/>
            </a:pr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7F3DB9CE-1240-4620-F0F3-3D9226FDEC50}"/>
                </a:ext>
              </a:extLst>
            </p:cNvPr>
            <p:cNvSpPr/>
            <p:nvPr userDrawn="1"/>
          </p:nvSpPr>
          <p:spPr>
            <a:xfrm>
              <a:off x="10808618" y="3696231"/>
              <a:ext cx="634500" cy="634500"/>
            </a:xfrm>
            <a:prstGeom prst="ellipse">
              <a:avLst/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8" name="Google Shape;18;p2">
              <a:extLst>
                <a:ext uri="{FF2B5EF4-FFF2-40B4-BE49-F238E27FC236}">
                  <a16:creationId xmlns:a16="http://schemas.microsoft.com/office/drawing/2014/main" id="{C6E3D450-D118-9419-923E-3E7C23CFEC5F}"/>
                </a:ext>
              </a:extLst>
            </p:cNvPr>
            <p:cNvSpPr/>
            <p:nvPr userDrawn="1"/>
          </p:nvSpPr>
          <p:spPr>
            <a:xfrm>
              <a:off x="8606871" y="4680157"/>
              <a:ext cx="1679793" cy="1220440"/>
            </a:xfrm>
            <a:custGeom>
              <a:avLst/>
              <a:gdLst/>
              <a:ahLst/>
              <a:cxnLst/>
              <a:rect l="l" t="t" r="r" b="b"/>
              <a:pathLst>
                <a:path w="1555364" h="1130037" extrusionOk="0">
                  <a:moveTo>
                    <a:pt x="232" y="786699"/>
                  </a:moveTo>
                  <a:cubicBezTo>
                    <a:pt x="-7828" y="760106"/>
                    <a:pt x="196976" y="649768"/>
                    <a:pt x="230827" y="631728"/>
                  </a:cubicBezTo>
                  <a:cubicBezTo>
                    <a:pt x="364031" y="560729"/>
                    <a:pt x="492676" y="484081"/>
                    <a:pt x="626540" y="414653"/>
                  </a:cubicBezTo>
                  <a:cubicBezTo>
                    <a:pt x="721762" y="365276"/>
                    <a:pt x="823898" y="332043"/>
                    <a:pt x="919529" y="284151"/>
                  </a:cubicBezTo>
                  <a:cubicBezTo>
                    <a:pt x="1073853" y="206865"/>
                    <a:pt x="1232540" y="140409"/>
                    <a:pt x="1386350" y="62638"/>
                  </a:cubicBezTo>
                  <a:cubicBezTo>
                    <a:pt x="1404885" y="53275"/>
                    <a:pt x="1521938" y="-22087"/>
                    <a:pt x="1530425" y="6393"/>
                  </a:cubicBezTo>
                  <a:cubicBezTo>
                    <a:pt x="1555180" y="89374"/>
                    <a:pt x="1560562" y="203874"/>
                    <a:pt x="1550732" y="288799"/>
                  </a:cubicBezTo>
                  <a:cubicBezTo>
                    <a:pt x="1538816" y="391764"/>
                    <a:pt x="1535749" y="496978"/>
                    <a:pt x="1496906" y="595199"/>
                  </a:cubicBezTo>
                  <a:cubicBezTo>
                    <a:pt x="1398208" y="844783"/>
                    <a:pt x="1145672" y="1066011"/>
                    <a:pt x="893879" y="1114846"/>
                  </a:cubicBezTo>
                  <a:cubicBezTo>
                    <a:pt x="688196" y="1154726"/>
                    <a:pt x="446556" y="1115512"/>
                    <a:pt x="275215" y="1004012"/>
                  </a:cubicBezTo>
                  <a:cubicBezTo>
                    <a:pt x="213104" y="963589"/>
                    <a:pt x="6486" y="807341"/>
                    <a:pt x="232" y="786699"/>
                  </a:cubicBezTo>
                  <a:close/>
                </a:path>
              </a:pathLst>
            </a:cu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;p2">
              <a:extLst>
                <a:ext uri="{FF2B5EF4-FFF2-40B4-BE49-F238E27FC236}">
                  <a16:creationId xmlns:a16="http://schemas.microsoft.com/office/drawing/2014/main" id="{780A892D-CD2C-EF66-9A94-1F232E6B9EBB}"/>
                </a:ext>
              </a:extLst>
            </p:cNvPr>
            <p:cNvSpPr/>
            <p:nvPr userDrawn="1"/>
          </p:nvSpPr>
          <p:spPr>
            <a:xfrm>
              <a:off x="9259706" y="5561024"/>
              <a:ext cx="1493497" cy="1281241"/>
            </a:xfrm>
            <a:custGeom>
              <a:avLst/>
              <a:gdLst/>
              <a:ahLst/>
              <a:cxnLst/>
              <a:rect l="l" t="t" r="r" b="b"/>
              <a:pathLst>
                <a:path w="1382868" h="1186334" extrusionOk="0">
                  <a:moveTo>
                    <a:pt x="467097" y="35491"/>
                  </a:moveTo>
                  <a:cubicBezTo>
                    <a:pt x="233382" y="101500"/>
                    <a:pt x="149619" y="254976"/>
                    <a:pt x="122654" y="298124"/>
                  </a:cubicBezTo>
                  <a:cubicBezTo>
                    <a:pt x="49968" y="414415"/>
                    <a:pt x="27566" y="565958"/>
                    <a:pt x="5667" y="697308"/>
                  </a:cubicBezTo>
                  <a:cubicBezTo>
                    <a:pt x="-1571" y="740732"/>
                    <a:pt x="1591" y="859604"/>
                    <a:pt x="1591" y="859604"/>
                  </a:cubicBezTo>
                  <a:cubicBezTo>
                    <a:pt x="-6744" y="934537"/>
                    <a:pt x="18793" y="1013823"/>
                    <a:pt x="51950" y="1080146"/>
                  </a:cubicBezTo>
                  <a:cubicBezTo>
                    <a:pt x="105613" y="1187483"/>
                    <a:pt x="267948" y="1213610"/>
                    <a:pt x="365646" y="1157784"/>
                  </a:cubicBezTo>
                  <a:cubicBezTo>
                    <a:pt x="456305" y="1105978"/>
                    <a:pt x="487594" y="1010585"/>
                    <a:pt x="542677" y="927956"/>
                  </a:cubicBezTo>
                  <a:cubicBezTo>
                    <a:pt x="590503" y="856213"/>
                    <a:pt x="655311" y="792177"/>
                    <a:pt x="710394" y="726073"/>
                  </a:cubicBezTo>
                  <a:cubicBezTo>
                    <a:pt x="820636" y="593780"/>
                    <a:pt x="1001011" y="545936"/>
                    <a:pt x="1132799" y="443428"/>
                  </a:cubicBezTo>
                  <a:cubicBezTo>
                    <a:pt x="1206599" y="386031"/>
                    <a:pt x="1360256" y="327995"/>
                    <a:pt x="1381268" y="222915"/>
                  </a:cubicBezTo>
                  <a:cubicBezTo>
                    <a:pt x="1405185" y="103338"/>
                    <a:pt x="1154411" y="43893"/>
                    <a:pt x="1073792" y="36558"/>
                  </a:cubicBezTo>
                  <a:cubicBezTo>
                    <a:pt x="792861" y="11021"/>
                    <a:pt x="700821" y="-30507"/>
                    <a:pt x="467097" y="35491"/>
                  </a:cubicBezTo>
                  <a:close/>
                </a:path>
              </a:pathLst>
            </a:custGeom>
            <a:solidFill>
              <a:srgbClr val="454B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0;p2">
              <a:extLst>
                <a:ext uri="{FF2B5EF4-FFF2-40B4-BE49-F238E27FC236}">
                  <a16:creationId xmlns:a16="http://schemas.microsoft.com/office/drawing/2014/main" id="{03FDCC31-3928-4D8E-E87F-73E1BE0F8F28}"/>
                </a:ext>
              </a:extLst>
            </p:cNvPr>
            <p:cNvGrpSpPr/>
            <p:nvPr userDrawn="1"/>
          </p:nvGrpSpPr>
          <p:grpSpPr>
            <a:xfrm>
              <a:off x="10359957" y="5182183"/>
              <a:ext cx="1502034" cy="1675952"/>
              <a:chOff x="6415621" y="443747"/>
              <a:chExt cx="1388458" cy="1549225"/>
            </a:xfrm>
          </p:grpSpPr>
          <p:sp>
            <p:nvSpPr>
              <p:cNvPr id="12" name="Google Shape;21;p2">
                <a:extLst>
                  <a:ext uri="{FF2B5EF4-FFF2-40B4-BE49-F238E27FC236}">
                    <a16:creationId xmlns:a16="http://schemas.microsoft.com/office/drawing/2014/main" id="{B80BDC0F-7C2F-AE40-6285-C2CEE2887901}"/>
                  </a:ext>
                </a:extLst>
              </p:cNvPr>
              <p:cNvSpPr/>
              <p:nvPr/>
            </p:nvSpPr>
            <p:spPr>
              <a:xfrm>
                <a:off x="6415621" y="443747"/>
                <a:ext cx="1388458" cy="1539461"/>
              </a:xfrm>
              <a:custGeom>
                <a:avLst/>
                <a:gdLst/>
                <a:ahLst/>
                <a:cxnLst/>
                <a:rect l="l" t="t" r="r" b="b"/>
                <a:pathLst>
                  <a:path w="1388458" h="1539461" extrusionOk="0">
                    <a:moveTo>
                      <a:pt x="0" y="1534909"/>
                    </a:moveTo>
                    <a:lnTo>
                      <a:pt x="0" y="685193"/>
                    </a:lnTo>
                    <a:cubicBezTo>
                      <a:pt x="0" y="306773"/>
                      <a:pt x="310219" y="0"/>
                      <a:pt x="692896" y="0"/>
                    </a:cubicBezTo>
                    <a:lnTo>
                      <a:pt x="695563" y="0"/>
                    </a:lnTo>
                    <a:cubicBezTo>
                      <a:pt x="1078239" y="0"/>
                      <a:pt x="1388459" y="306773"/>
                      <a:pt x="1388459" y="685193"/>
                    </a:cubicBezTo>
                    <a:lnTo>
                      <a:pt x="1388459" y="1539462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2;p2">
                <a:extLst>
                  <a:ext uri="{FF2B5EF4-FFF2-40B4-BE49-F238E27FC236}">
                    <a16:creationId xmlns:a16="http://schemas.microsoft.com/office/drawing/2014/main" id="{AD44CE16-8B96-C11B-7FD5-E1F88F1FDC93}"/>
                  </a:ext>
                </a:extLst>
              </p:cNvPr>
              <p:cNvSpPr/>
              <p:nvPr/>
            </p:nvSpPr>
            <p:spPr>
              <a:xfrm>
                <a:off x="6462903" y="500981"/>
                <a:ext cx="1293894" cy="1484418"/>
              </a:xfrm>
              <a:custGeom>
                <a:avLst/>
                <a:gdLst/>
                <a:ahLst/>
                <a:cxnLst/>
                <a:rect l="l" t="t" r="r" b="b"/>
                <a:pathLst>
                  <a:path w="1293894" h="1484418" extrusionOk="0">
                    <a:moveTo>
                      <a:pt x="0" y="1484419"/>
                    </a:moveTo>
                    <a:lnTo>
                      <a:pt x="0" y="658401"/>
                    </a:lnTo>
                    <a:cubicBezTo>
                      <a:pt x="0" y="294776"/>
                      <a:pt x="289093" y="0"/>
                      <a:pt x="645709" y="0"/>
                    </a:cubicBezTo>
                    <a:lnTo>
                      <a:pt x="648195" y="0"/>
                    </a:lnTo>
                    <a:cubicBezTo>
                      <a:pt x="1004801" y="0"/>
                      <a:pt x="1293895" y="294776"/>
                      <a:pt x="1293895" y="658401"/>
                    </a:cubicBezTo>
                    <a:lnTo>
                      <a:pt x="1293895" y="1482209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3;p2">
                <a:extLst>
                  <a:ext uri="{FF2B5EF4-FFF2-40B4-BE49-F238E27FC236}">
                    <a16:creationId xmlns:a16="http://schemas.microsoft.com/office/drawing/2014/main" id="{E6422285-60D9-AAE9-688A-E3D3B11BE08E}"/>
                  </a:ext>
                </a:extLst>
              </p:cNvPr>
              <p:cNvSpPr/>
              <p:nvPr/>
            </p:nvSpPr>
            <p:spPr>
              <a:xfrm>
                <a:off x="6512994" y="560471"/>
                <a:ext cx="1193711" cy="1425319"/>
              </a:xfrm>
              <a:custGeom>
                <a:avLst/>
                <a:gdLst/>
                <a:ahLst/>
                <a:cxnLst/>
                <a:rect l="l" t="t" r="r" b="b"/>
                <a:pathLst>
                  <a:path w="1193711" h="1425319" extrusionOk="0">
                    <a:moveTo>
                      <a:pt x="0" y="1425319"/>
                    </a:moveTo>
                    <a:lnTo>
                      <a:pt x="0" y="630553"/>
                    </a:lnTo>
                    <a:cubicBezTo>
                      <a:pt x="0" y="282308"/>
                      <a:pt x="266710" y="0"/>
                      <a:pt x="595713" y="0"/>
                    </a:cubicBezTo>
                    <a:lnTo>
                      <a:pt x="598008" y="0"/>
                    </a:lnTo>
                    <a:cubicBezTo>
                      <a:pt x="927002" y="0"/>
                      <a:pt x="1193712" y="282308"/>
                      <a:pt x="1193712" y="630553"/>
                    </a:cubicBezTo>
                    <a:lnTo>
                      <a:pt x="1193712" y="1422843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;p2">
                <a:extLst>
                  <a:ext uri="{FF2B5EF4-FFF2-40B4-BE49-F238E27FC236}">
                    <a16:creationId xmlns:a16="http://schemas.microsoft.com/office/drawing/2014/main" id="{3334149D-93DC-4B9B-3F23-154CB3E4D26E}"/>
                  </a:ext>
                </a:extLst>
              </p:cNvPr>
              <p:cNvSpPr/>
              <p:nvPr/>
            </p:nvSpPr>
            <p:spPr>
              <a:xfrm>
                <a:off x="6568315" y="612656"/>
                <a:ext cx="1083068" cy="1375325"/>
              </a:xfrm>
              <a:custGeom>
                <a:avLst/>
                <a:gdLst/>
                <a:ahLst/>
                <a:cxnLst/>
                <a:rect l="l" t="t" r="r" b="b"/>
                <a:pathLst>
                  <a:path w="1083068" h="1375325" extrusionOk="0">
                    <a:moveTo>
                      <a:pt x="0" y="1375325"/>
                    </a:moveTo>
                    <a:lnTo>
                      <a:pt x="0" y="606124"/>
                    </a:lnTo>
                    <a:cubicBezTo>
                      <a:pt x="0" y="271370"/>
                      <a:pt x="241983" y="0"/>
                      <a:pt x="540496" y="0"/>
                    </a:cubicBezTo>
                    <a:lnTo>
                      <a:pt x="542573" y="0"/>
                    </a:lnTo>
                    <a:cubicBezTo>
                      <a:pt x="841086" y="0"/>
                      <a:pt x="1083069" y="271370"/>
                      <a:pt x="1083069" y="606124"/>
                    </a:cubicBezTo>
                    <a:lnTo>
                      <a:pt x="1083069" y="1365619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25;p2">
                <a:extLst>
                  <a:ext uri="{FF2B5EF4-FFF2-40B4-BE49-F238E27FC236}">
                    <a16:creationId xmlns:a16="http://schemas.microsoft.com/office/drawing/2014/main" id="{4BD0DDBE-8ABA-64C4-C49F-A746DD6582BF}"/>
                  </a:ext>
                </a:extLst>
              </p:cNvPr>
              <p:cNvSpPr/>
              <p:nvPr/>
            </p:nvSpPr>
            <p:spPr>
              <a:xfrm>
                <a:off x="6619455" y="667972"/>
                <a:ext cx="980789" cy="1325000"/>
              </a:xfrm>
              <a:custGeom>
                <a:avLst/>
                <a:gdLst/>
                <a:ahLst/>
                <a:cxnLst/>
                <a:rect l="l" t="t" r="r" b="b"/>
                <a:pathLst>
                  <a:path w="980789" h="1325000" extrusionOk="0">
                    <a:moveTo>
                      <a:pt x="0" y="1325001"/>
                    </a:moveTo>
                    <a:lnTo>
                      <a:pt x="0" y="580232"/>
                    </a:lnTo>
                    <a:cubicBezTo>
                      <a:pt x="0" y="259776"/>
                      <a:pt x="219132" y="0"/>
                      <a:pt x="489452" y="0"/>
                    </a:cubicBezTo>
                    <a:lnTo>
                      <a:pt x="491337" y="0"/>
                    </a:lnTo>
                    <a:cubicBezTo>
                      <a:pt x="761657" y="0"/>
                      <a:pt x="980790" y="259776"/>
                      <a:pt x="980790" y="580232"/>
                    </a:cubicBezTo>
                    <a:lnTo>
                      <a:pt x="980790" y="1312552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26;p2">
                <a:extLst>
                  <a:ext uri="{FF2B5EF4-FFF2-40B4-BE49-F238E27FC236}">
                    <a16:creationId xmlns:a16="http://schemas.microsoft.com/office/drawing/2014/main" id="{18E11447-151E-93AB-C51A-6285EB259079}"/>
                  </a:ext>
                </a:extLst>
              </p:cNvPr>
              <p:cNvSpPr/>
              <p:nvPr/>
            </p:nvSpPr>
            <p:spPr>
              <a:xfrm>
                <a:off x="6673729" y="722243"/>
                <a:ext cx="872242" cy="1265728"/>
              </a:xfrm>
              <a:custGeom>
                <a:avLst/>
                <a:gdLst/>
                <a:ahLst/>
                <a:cxnLst/>
                <a:rect l="l" t="t" r="r" b="b"/>
                <a:pathLst>
                  <a:path w="872242" h="1265728" extrusionOk="0">
                    <a:moveTo>
                      <a:pt x="0" y="1265729"/>
                    </a:moveTo>
                    <a:lnTo>
                      <a:pt x="0" y="554821"/>
                    </a:lnTo>
                    <a:cubicBezTo>
                      <a:pt x="0" y="248401"/>
                      <a:pt x="194882" y="0"/>
                      <a:pt x="435283" y="0"/>
                    </a:cubicBezTo>
                    <a:lnTo>
                      <a:pt x="436959" y="0"/>
                    </a:lnTo>
                    <a:cubicBezTo>
                      <a:pt x="677361" y="0"/>
                      <a:pt x="872243" y="248401"/>
                      <a:pt x="872243" y="554821"/>
                    </a:cubicBezTo>
                    <a:lnTo>
                      <a:pt x="872243" y="1259471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27;p2">
                <a:extLst>
                  <a:ext uri="{FF2B5EF4-FFF2-40B4-BE49-F238E27FC236}">
                    <a16:creationId xmlns:a16="http://schemas.microsoft.com/office/drawing/2014/main" id="{9178A36D-3FC1-AE09-92C8-EC4FEC566326}"/>
                  </a:ext>
                </a:extLst>
              </p:cNvPr>
              <p:cNvSpPr/>
              <p:nvPr/>
            </p:nvSpPr>
            <p:spPr>
              <a:xfrm>
                <a:off x="6732203" y="784864"/>
                <a:ext cx="755294" cy="1202497"/>
              </a:xfrm>
              <a:custGeom>
                <a:avLst/>
                <a:gdLst/>
                <a:ahLst/>
                <a:cxnLst/>
                <a:rect l="l" t="t" r="r" b="b"/>
                <a:pathLst>
                  <a:path w="755294" h="1202497" extrusionOk="0">
                    <a:moveTo>
                      <a:pt x="0" y="1202498"/>
                    </a:moveTo>
                    <a:lnTo>
                      <a:pt x="0" y="525509"/>
                    </a:lnTo>
                    <a:cubicBezTo>
                      <a:pt x="0" y="235282"/>
                      <a:pt x="168754" y="0"/>
                      <a:pt x="376923" y="0"/>
                    </a:cubicBezTo>
                    <a:lnTo>
                      <a:pt x="378371" y="0"/>
                    </a:lnTo>
                    <a:cubicBezTo>
                      <a:pt x="586540" y="0"/>
                      <a:pt x="755294" y="235282"/>
                      <a:pt x="755294" y="525509"/>
                    </a:cubicBezTo>
                    <a:lnTo>
                      <a:pt x="755294" y="1196411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28;p2">
                <a:extLst>
                  <a:ext uri="{FF2B5EF4-FFF2-40B4-BE49-F238E27FC236}">
                    <a16:creationId xmlns:a16="http://schemas.microsoft.com/office/drawing/2014/main" id="{4F2D1AB4-E13F-469B-F696-CBCA067F6BD5}"/>
                  </a:ext>
                </a:extLst>
              </p:cNvPr>
              <p:cNvSpPr/>
              <p:nvPr/>
            </p:nvSpPr>
            <p:spPr>
              <a:xfrm>
                <a:off x="6779171" y="840181"/>
                <a:ext cx="666583" cy="1144400"/>
              </a:xfrm>
              <a:custGeom>
                <a:avLst/>
                <a:gdLst/>
                <a:ahLst/>
                <a:cxnLst/>
                <a:rect l="l" t="t" r="r" b="b"/>
                <a:pathLst>
                  <a:path w="666583" h="1144400" extrusionOk="0">
                    <a:moveTo>
                      <a:pt x="0" y="1144400"/>
                    </a:moveTo>
                    <a:lnTo>
                      <a:pt x="0" y="499605"/>
                    </a:lnTo>
                    <a:cubicBezTo>
                      <a:pt x="0" y="223685"/>
                      <a:pt x="147771" y="0"/>
                      <a:pt x="330041" y="0"/>
                    </a:cubicBezTo>
                    <a:lnTo>
                      <a:pt x="331318" y="0"/>
                    </a:lnTo>
                    <a:cubicBezTo>
                      <a:pt x="513598" y="0"/>
                      <a:pt x="648910" y="186861"/>
                      <a:pt x="661359" y="499605"/>
                    </a:cubicBezTo>
                    <a:cubicBezTo>
                      <a:pt x="673113" y="794785"/>
                      <a:pt x="661359" y="1134618"/>
                      <a:pt x="661359" y="1134618"/>
                    </a:cubicBez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9;p2">
                <a:extLst>
                  <a:ext uri="{FF2B5EF4-FFF2-40B4-BE49-F238E27FC236}">
                    <a16:creationId xmlns:a16="http://schemas.microsoft.com/office/drawing/2014/main" id="{C1DB16BC-4ABE-C27B-44A9-8E2788AED028}"/>
                  </a:ext>
                </a:extLst>
              </p:cNvPr>
              <p:cNvSpPr/>
              <p:nvPr/>
            </p:nvSpPr>
            <p:spPr>
              <a:xfrm>
                <a:off x="6826131" y="904889"/>
                <a:ext cx="570102" cy="1080568"/>
              </a:xfrm>
              <a:custGeom>
                <a:avLst/>
                <a:gdLst/>
                <a:ahLst/>
                <a:cxnLst/>
                <a:rect l="l" t="t" r="r" b="b"/>
                <a:pathLst>
                  <a:path w="570102" h="1080568" extrusionOk="0">
                    <a:moveTo>
                      <a:pt x="8" y="1080568"/>
                    </a:moveTo>
                    <a:cubicBezTo>
                      <a:pt x="8" y="1080568"/>
                      <a:pt x="1208" y="748574"/>
                      <a:pt x="8" y="469321"/>
                    </a:cubicBezTo>
                    <a:cubicBezTo>
                      <a:pt x="-1240" y="181037"/>
                      <a:pt x="141321" y="0"/>
                      <a:pt x="283176" y="0"/>
                    </a:cubicBezTo>
                    <a:cubicBezTo>
                      <a:pt x="425032" y="0"/>
                      <a:pt x="560802" y="161873"/>
                      <a:pt x="567431" y="469321"/>
                    </a:cubicBezTo>
                    <a:cubicBezTo>
                      <a:pt x="573441" y="747717"/>
                      <a:pt x="567431" y="1076968"/>
                      <a:pt x="567431" y="1076968"/>
                    </a:cubicBez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30;p2">
                <a:extLst>
                  <a:ext uri="{FF2B5EF4-FFF2-40B4-BE49-F238E27FC236}">
                    <a16:creationId xmlns:a16="http://schemas.microsoft.com/office/drawing/2014/main" id="{8CDF226D-1A54-31A6-9606-C2F229668F15}"/>
                  </a:ext>
                </a:extLst>
              </p:cNvPr>
              <p:cNvSpPr/>
              <p:nvPr/>
            </p:nvSpPr>
            <p:spPr>
              <a:xfrm>
                <a:off x="6881393" y="973667"/>
                <a:ext cx="456517" cy="1015038"/>
              </a:xfrm>
              <a:custGeom>
                <a:avLst/>
                <a:gdLst/>
                <a:ahLst/>
                <a:cxnLst/>
                <a:rect l="l" t="t" r="r" b="b"/>
                <a:pathLst>
                  <a:path w="456517" h="1015038" extrusionOk="0">
                    <a:moveTo>
                      <a:pt x="1105" y="1015038"/>
                    </a:moveTo>
                    <a:cubicBezTo>
                      <a:pt x="1105" y="1015038"/>
                      <a:pt x="-1381" y="697161"/>
                      <a:pt x="1105" y="437176"/>
                    </a:cubicBezTo>
                    <a:cubicBezTo>
                      <a:pt x="3819" y="153007"/>
                      <a:pt x="79810" y="-4594"/>
                      <a:pt x="228019" y="102"/>
                    </a:cubicBezTo>
                    <a:cubicBezTo>
                      <a:pt x="381448" y="4969"/>
                      <a:pt x="458991" y="144006"/>
                      <a:pt x="456457" y="455921"/>
                    </a:cubicBezTo>
                    <a:lnTo>
                      <a:pt x="455819" y="1008485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31;p2">
                <a:extLst>
                  <a:ext uri="{FF2B5EF4-FFF2-40B4-BE49-F238E27FC236}">
                    <a16:creationId xmlns:a16="http://schemas.microsoft.com/office/drawing/2014/main" id="{70643701-1CAC-8DCC-200F-27F7EFF0EBF3}"/>
                  </a:ext>
                </a:extLst>
              </p:cNvPr>
              <p:cNvSpPr/>
              <p:nvPr/>
            </p:nvSpPr>
            <p:spPr>
              <a:xfrm>
                <a:off x="6936771" y="1043623"/>
                <a:ext cx="346166" cy="942672"/>
              </a:xfrm>
              <a:custGeom>
                <a:avLst/>
                <a:gdLst/>
                <a:ahLst/>
                <a:cxnLst/>
                <a:rect l="l" t="t" r="r" b="b"/>
                <a:pathLst>
                  <a:path w="346166" h="942672" extrusionOk="0">
                    <a:moveTo>
                      <a:pt x="0" y="942672"/>
                    </a:moveTo>
                    <a:lnTo>
                      <a:pt x="0" y="404415"/>
                    </a:lnTo>
                    <a:cubicBezTo>
                      <a:pt x="0" y="181101"/>
                      <a:pt x="39233" y="3984"/>
                      <a:pt x="172745" y="78"/>
                    </a:cubicBezTo>
                    <a:cubicBezTo>
                      <a:pt x="324945" y="-4370"/>
                      <a:pt x="346167" y="181101"/>
                      <a:pt x="346167" y="404415"/>
                    </a:cubicBezTo>
                    <a:lnTo>
                      <a:pt x="346167" y="934386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B5D1C7-CEC4-0FEA-4973-A1D6720DF3A9}"/>
              </a:ext>
            </a:extLst>
          </p:cNvPr>
          <p:cNvGrpSpPr/>
          <p:nvPr userDrawn="1"/>
        </p:nvGrpSpPr>
        <p:grpSpPr>
          <a:xfrm rot="16200000">
            <a:off x="-195960" y="394998"/>
            <a:ext cx="1226665" cy="693076"/>
            <a:chOff x="-1763046" y="2721896"/>
            <a:chExt cx="1226665" cy="693076"/>
          </a:xfrm>
        </p:grpSpPr>
        <p:sp>
          <p:nvSpPr>
            <p:cNvPr id="24" name="Google Shape;16;p2">
              <a:extLst>
                <a:ext uri="{FF2B5EF4-FFF2-40B4-BE49-F238E27FC236}">
                  <a16:creationId xmlns:a16="http://schemas.microsoft.com/office/drawing/2014/main" id="{65E2FDC0-D7B8-ECC3-C2FE-64384FBF7EA9}"/>
                </a:ext>
              </a:extLst>
            </p:cNvPr>
            <p:cNvSpPr/>
            <p:nvPr userDrawn="1"/>
          </p:nvSpPr>
          <p:spPr>
            <a:xfrm rot="5400000">
              <a:off x="-1591170" y="2721896"/>
              <a:ext cx="693076" cy="693076"/>
            </a:xfrm>
            <a:prstGeom prst="ellipse">
              <a:avLst/>
            </a:pr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25" name="Google Shape;17;p2">
              <a:extLst>
                <a:ext uri="{FF2B5EF4-FFF2-40B4-BE49-F238E27FC236}">
                  <a16:creationId xmlns:a16="http://schemas.microsoft.com/office/drawing/2014/main" id="{FE029994-2AD2-6E4F-9932-6617C112BBC8}"/>
                </a:ext>
              </a:extLst>
            </p:cNvPr>
            <p:cNvSpPr/>
            <p:nvPr userDrawn="1"/>
          </p:nvSpPr>
          <p:spPr>
            <a:xfrm rot="5400000">
              <a:off x="-841006" y="2923273"/>
              <a:ext cx="304625" cy="304625"/>
            </a:xfrm>
            <a:prstGeom prst="ellipse">
              <a:avLst/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28" name="Google Shape;14;p2">
              <a:extLst>
                <a:ext uri="{FF2B5EF4-FFF2-40B4-BE49-F238E27FC236}">
                  <a16:creationId xmlns:a16="http://schemas.microsoft.com/office/drawing/2014/main" id="{C6CEBB57-2931-99A5-064D-294C3507EF27}"/>
                </a:ext>
              </a:extLst>
            </p:cNvPr>
            <p:cNvSpPr/>
            <p:nvPr userDrawn="1"/>
          </p:nvSpPr>
          <p:spPr>
            <a:xfrm rot="5400000" flipH="1">
              <a:off x="-1495149" y="2643493"/>
              <a:ext cx="328390" cy="86418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2E3463F-A78D-AC58-F7F6-57B65BE0D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2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0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518" y="365125"/>
            <a:ext cx="9631281" cy="8800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B995F0-4A1D-BE2B-417D-99C7A452B52F}"/>
              </a:ext>
            </a:extLst>
          </p:cNvPr>
          <p:cNvGrpSpPr/>
          <p:nvPr userDrawn="1"/>
        </p:nvGrpSpPr>
        <p:grpSpPr>
          <a:xfrm>
            <a:off x="128018" y="-36676"/>
            <a:ext cx="1389886" cy="1420338"/>
            <a:chOff x="128018" y="-36676"/>
            <a:chExt cx="1389886" cy="1420338"/>
          </a:xfrm>
        </p:grpSpPr>
        <p:sp>
          <p:nvSpPr>
            <p:cNvPr id="4" name="Google Shape;370;p11">
              <a:extLst>
                <a:ext uri="{FF2B5EF4-FFF2-40B4-BE49-F238E27FC236}">
                  <a16:creationId xmlns:a16="http://schemas.microsoft.com/office/drawing/2014/main" id="{CBF9307F-B751-6DF8-0D2F-B72A53DB046A}"/>
                </a:ext>
              </a:extLst>
            </p:cNvPr>
            <p:cNvSpPr/>
            <p:nvPr userDrawn="1"/>
          </p:nvSpPr>
          <p:spPr>
            <a:xfrm rot="10800000" flipH="1">
              <a:off x="128018" y="-36676"/>
              <a:ext cx="784284" cy="14203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5" name="Google Shape;371;p11">
              <a:extLst>
                <a:ext uri="{FF2B5EF4-FFF2-40B4-BE49-F238E27FC236}">
                  <a16:creationId xmlns:a16="http://schemas.microsoft.com/office/drawing/2014/main" id="{E63ABD9C-916C-C24C-EB00-DCA2830051E6}"/>
                </a:ext>
              </a:extLst>
            </p:cNvPr>
            <p:cNvSpPr/>
            <p:nvPr userDrawn="1"/>
          </p:nvSpPr>
          <p:spPr>
            <a:xfrm rot="10800000" flipH="1">
              <a:off x="479380" y="-36456"/>
              <a:ext cx="629922" cy="11407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grpSp>
          <p:nvGrpSpPr>
            <p:cNvPr id="6" name="Google Shape;372;p11">
              <a:extLst>
                <a:ext uri="{FF2B5EF4-FFF2-40B4-BE49-F238E27FC236}">
                  <a16:creationId xmlns:a16="http://schemas.microsoft.com/office/drawing/2014/main" id="{2930F8B5-9C52-ABC9-A280-2DFCA594AA73}"/>
                </a:ext>
              </a:extLst>
            </p:cNvPr>
            <p:cNvGrpSpPr/>
            <p:nvPr userDrawn="1"/>
          </p:nvGrpSpPr>
          <p:grpSpPr>
            <a:xfrm rot="10800000">
              <a:off x="690549" y="-36507"/>
              <a:ext cx="827355" cy="1059959"/>
              <a:chOff x="6415621" y="443747"/>
              <a:chExt cx="1388458" cy="1549225"/>
            </a:xfrm>
          </p:grpSpPr>
          <p:sp>
            <p:nvSpPr>
              <p:cNvPr id="8" name="Google Shape;373;p11">
                <a:extLst>
                  <a:ext uri="{FF2B5EF4-FFF2-40B4-BE49-F238E27FC236}">
                    <a16:creationId xmlns:a16="http://schemas.microsoft.com/office/drawing/2014/main" id="{B2C8B9CA-ED21-1601-C2CE-5CA7DFEE130A}"/>
                  </a:ext>
                </a:extLst>
              </p:cNvPr>
              <p:cNvSpPr/>
              <p:nvPr/>
            </p:nvSpPr>
            <p:spPr>
              <a:xfrm>
                <a:off x="6415621" y="443747"/>
                <a:ext cx="1388458" cy="1539461"/>
              </a:xfrm>
              <a:custGeom>
                <a:avLst/>
                <a:gdLst/>
                <a:ahLst/>
                <a:cxnLst/>
                <a:rect l="l" t="t" r="r" b="b"/>
                <a:pathLst>
                  <a:path w="1388458" h="1539461" extrusionOk="0">
                    <a:moveTo>
                      <a:pt x="0" y="1534909"/>
                    </a:moveTo>
                    <a:lnTo>
                      <a:pt x="0" y="685193"/>
                    </a:lnTo>
                    <a:cubicBezTo>
                      <a:pt x="0" y="306773"/>
                      <a:pt x="310219" y="0"/>
                      <a:pt x="692896" y="0"/>
                    </a:cubicBezTo>
                    <a:lnTo>
                      <a:pt x="695563" y="0"/>
                    </a:lnTo>
                    <a:cubicBezTo>
                      <a:pt x="1078239" y="0"/>
                      <a:pt x="1388459" y="306773"/>
                      <a:pt x="1388459" y="685193"/>
                    </a:cubicBezTo>
                    <a:lnTo>
                      <a:pt x="1388459" y="1539462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74;p11">
                <a:extLst>
                  <a:ext uri="{FF2B5EF4-FFF2-40B4-BE49-F238E27FC236}">
                    <a16:creationId xmlns:a16="http://schemas.microsoft.com/office/drawing/2014/main" id="{B3EB6CD8-9919-41C8-2B76-2922F2EF745B}"/>
                  </a:ext>
                </a:extLst>
              </p:cNvPr>
              <p:cNvSpPr/>
              <p:nvPr/>
            </p:nvSpPr>
            <p:spPr>
              <a:xfrm>
                <a:off x="6462903" y="500981"/>
                <a:ext cx="1293894" cy="1484418"/>
              </a:xfrm>
              <a:custGeom>
                <a:avLst/>
                <a:gdLst/>
                <a:ahLst/>
                <a:cxnLst/>
                <a:rect l="l" t="t" r="r" b="b"/>
                <a:pathLst>
                  <a:path w="1293894" h="1484418" extrusionOk="0">
                    <a:moveTo>
                      <a:pt x="0" y="1484419"/>
                    </a:moveTo>
                    <a:lnTo>
                      <a:pt x="0" y="658401"/>
                    </a:lnTo>
                    <a:cubicBezTo>
                      <a:pt x="0" y="294776"/>
                      <a:pt x="289093" y="0"/>
                      <a:pt x="645709" y="0"/>
                    </a:cubicBezTo>
                    <a:lnTo>
                      <a:pt x="648195" y="0"/>
                    </a:lnTo>
                    <a:cubicBezTo>
                      <a:pt x="1004801" y="0"/>
                      <a:pt x="1293895" y="294776"/>
                      <a:pt x="1293895" y="658401"/>
                    </a:cubicBezTo>
                    <a:lnTo>
                      <a:pt x="1293895" y="1482209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75;p11">
                <a:extLst>
                  <a:ext uri="{FF2B5EF4-FFF2-40B4-BE49-F238E27FC236}">
                    <a16:creationId xmlns:a16="http://schemas.microsoft.com/office/drawing/2014/main" id="{D6D773E2-FF75-312E-5AD8-F44323326F48}"/>
                  </a:ext>
                </a:extLst>
              </p:cNvPr>
              <p:cNvSpPr/>
              <p:nvPr/>
            </p:nvSpPr>
            <p:spPr>
              <a:xfrm>
                <a:off x="6512994" y="560471"/>
                <a:ext cx="1193711" cy="1425319"/>
              </a:xfrm>
              <a:custGeom>
                <a:avLst/>
                <a:gdLst/>
                <a:ahLst/>
                <a:cxnLst/>
                <a:rect l="l" t="t" r="r" b="b"/>
                <a:pathLst>
                  <a:path w="1193711" h="1425319" extrusionOk="0">
                    <a:moveTo>
                      <a:pt x="0" y="1425319"/>
                    </a:moveTo>
                    <a:lnTo>
                      <a:pt x="0" y="630553"/>
                    </a:lnTo>
                    <a:cubicBezTo>
                      <a:pt x="0" y="282308"/>
                      <a:pt x="266710" y="0"/>
                      <a:pt x="595713" y="0"/>
                    </a:cubicBezTo>
                    <a:lnTo>
                      <a:pt x="598008" y="0"/>
                    </a:lnTo>
                    <a:cubicBezTo>
                      <a:pt x="927002" y="0"/>
                      <a:pt x="1193712" y="282308"/>
                      <a:pt x="1193712" y="630553"/>
                    </a:cubicBezTo>
                    <a:lnTo>
                      <a:pt x="1193712" y="1422843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376;p11">
                <a:extLst>
                  <a:ext uri="{FF2B5EF4-FFF2-40B4-BE49-F238E27FC236}">
                    <a16:creationId xmlns:a16="http://schemas.microsoft.com/office/drawing/2014/main" id="{F0295FE3-EA71-080E-E673-D437ACE643EF}"/>
                  </a:ext>
                </a:extLst>
              </p:cNvPr>
              <p:cNvSpPr/>
              <p:nvPr/>
            </p:nvSpPr>
            <p:spPr>
              <a:xfrm>
                <a:off x="6568315" y="612656"/>
                <a:ext cx="1083068" cy="1375325"/>
              </a:xfrm>
              <a:custGeom>
                <a:avLst/>
                <a:gdLst/>
                <a:ahLst/>
                <a:cxnLst/>
                <a:rect l="l" t="t" r="r" b="b"/>
                <a:pathLst>
                  <a:path w="1083068" h="1375325" extrusionOk="0">
                    <a:moveTo>
                      <a:pt x="0" y="1375325"/>
                    </a:moveTo>
                    <a:lnTo>
                      <a:pt x="0" y="606124"/>
                    </a:lnTo>
                    <a:cubicBezTo>
                      <a:pt x="0" y="271370"/>
                      <a:pt x="241983" y="0"/>
                      <a:pt x="540496" y="0"/>
                    </a:cubicBezTo>
                    <a:lnTo>
                      <a:pt x="542573" y="0"/>
                    </a:lnTo>
                    <a:cubicBezTo>
                      <a:pt x="841086" y="0"/>
                      <a:pt x="1083069" y="271370"/>
                      <a:pt x="1083069" y="606124"/>
                    </a:cubicBezTo>
                    <a:lnTo>
                      <a:pt x="1083069" y="1365619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377;p11">
                <a:extLst>
                  <a:ext uri="{FF2B5EF4-FFF2-40B4-BE49-F238E27FC236}">
                    <a16:creationId xmlns:a16="http://schemas.microsoft.com/office/drawing/2014/main" id="{8E572B87-604C-2C2A-6B51-1929B576A9D5}"/>
                  </a:ext>
                </a:extLst>
              </p:cNvPr>
              <p:cNvSpPr/>
              <p:nvPr/>
            </p:nvSpPr>
            <p:spPr>
              <a:xfrm>
                <a:off x="6619455" y="667972"/>
                <a:ext cx="980789" cy="1325000"/>
              </a:xfrm>
              <a:custGeom>
                <a:avLst/>
                <a:gdLst/>
                <a:ahLst/>
                <a:cxnLst/>
                <a:rect l="l" t="t" r="r" b="b"/>
                <a:pathLst>
                  <a:path w="980789" h="1325000" extrusionOk="0">
                    <a:moveTo>
                      <a:pt x="0" y="1325001"/>
                    </a:moveTo>
                    <a:lnTo>
                      <a:pt x="0" y="580232"/>
                    </a:lnTo>
                    <a:cubicBezTo>
                      <a:pt x="0" y="259776"/>
                      <a:pt x="219132" y="0"/>
                      <a:pt x="489452" y="0"/>
                    </a:cubicBezTo>
                    <a:lnTo>
                      <a:pt x="491337" y="0"/>
                    </a:lnTo>
                    <a:cubicBezTo>
                      <a:pt x="761657" y="0"/>
                      <a:pt x="980790" y="259776"/>
                      <a:pt x="980790" y="580232"/>
                    </a:cubicBezTo>
                    <a:lnTo>
                      <a:pt x="980790" y="1312552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378;p11">
                <a:extLst>
                  <a:ext uri="{FF2B5EF4-FFF2-40B4-BE49-F238E27FC236}">
                    <a16:creationId xmlns:a16="http://schemas.microsoft.com/office/drawing/2014/main" id="{3E8D97B0-ACA0-ABE1-12C6-8EC9F8AB6921}"/>
                  </a:ext>
                </a:extLst>
              </p:cNvPr>
              <p:cNvSpPr/>
              <p:nvPr/>
            </p:nvSpPr>
            <p:spPr>
              <a:xfrm>
                <a:off x="6673729" y="722243"/>
                <a:ext cx="872242" cy="1265728"/>
              </a:xfrm>
              <a:custGeom>
                <a:avLst/>
                <a:gdLst/>
                <a:ahLst/>
                <a:cxnLst/>
                <a:rect l="l" t="t" r="r" b="b"/>
                <a:pathLst>
                  <a:path w="872242" h="1265728" extrusionOk="0">
                    <a:moveTo>
                      <a:pt x="0" y="1265729"/>
                    </a:moveTo>
                    <a:lnTo>
                      <a:pt x="0" y="554821"/>
                    </a:lnTo>
                    <a:cubicBezTo>
                      <a:pt x="0" y="248401"/>
                      <a:pt x="194882" y="0"/>
                      <a:pt x="435283" y="0"/>
                    </a:cubicBezTo>
                    <a:lnTo>
                      <a:pt x="436959" y="0"/>
                    </a:lnTo>
                    <a:cubicBezTo>
                      <a:pt x="677361" y="0"/>
                      <a:pt x="872243" y="248401"/>
                      <a:pt x="872243" y="554821"/>
                    </a:cubicBezTo>
                    <a:lnTo>
                      <a:pt x="872243" y="1259471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379;p11">
                <a:extLst>
                  <a:ext uri="{FF2B5EF4-FFF2-40B4-BE49-F238E27FC236}">
                    <a16:creationId xmlns:a16="http://schemas.microsoft.com/office/drawing/2014/main" id="{8ED78809-A1B4-0025-6996-1B077115A631}"/>
                  </a:ext>
                </a:extLst>
              </p:cNvPr>
              <p:cNvSpPr/>
              <p:nvPr/>
            </p:nvSpPr>
            <p:spPr>
              <a:xfrm>
                <a:off x="6732203" y="784864"/>
                <a:ext cx="755294" cy="1202497"/>
              </a:xfrm>
              <a:custGeom>
                <a:avLst/>
                <a:gdLst/>
                <a:ahLst/>
                <a:cxnLst/>
                <a:rect l="l" t="t" r="r" b="b"/>
                <a:pathLst>
                  <a:path w="755294" h="1202497" extrusionOk="0">
                    <a:moveTo>
                      <a:pt x="0" y="1202498"/>
                    </a:moveTo>
                    <a:lnTo>
                      <a:pt x="0" y="525509"/>
                    </a:lnTo>
                    <a:cubicBezTo>
                      <a:pt x="0" y="235282"/>
                      <a:pt x="168754" y="0"/>
                      <a:pt x="376923" y="0"/>
                    </a:cubicBezTo>
                    <a:lnTo>
                      <a:pt x="378371" y="0"/>
                    </a:lnTo>
                    <a:cubicBezTo>
                      <a:pt x="586540" y="0"/>
                      <a:pt x="755294" y="235282"/>
                      <a:pt x="755294" y="525509"/>
                    </a:cubicBezTo>
                    <a:lnTo>
                      <a:pt x="755294" y="1196411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380;p11">
                <a:extLst>
                  <a:ext uri="{FF2B5EF4-FFF2-40B4-BE49-F238E27FC236}">
                    <a16:creationId xmlns:a16="http://schemas.microsoft.com/office/drawing/2014/main" id="{7180A5F5-B993-E178-ABFF-C1E5D3B5BCED}"/>
                  </a:ext>
                </a:extLst>
              </p:cNvPr>
              <p:cNvSpPr/>
              <p:nvPr/>
            </p:nvSpPr>
            <p:spPr>
              <a:xfrm>
                <a:off x="6779171" y="840181"/>
                <a:ext cx="666583" cy="1144400"/>
              </a:xfrm>
              <a:custGeom>
                <a:avLst/>
                <a:gdLst/>
                <a:ahLst/>
                <a:cxnLst/>
                <a:rect l="l" t="t" r="r" b="b"/>
                <a:pathLst>
                  <a:path w="666583" h="1144400" extrusionOk="0">
                    <a:moveTo>
                      <a:pt x="0" y="1144400"/>
                    </a:moveTo>
                    <a:lnTo>
                      <a:pt x="0" y="499605"/>
                    </a:lnTo>
                    <a:cubicBezTo>
                      <a:pt x="0" y="223685"/>
                      <a:pt x="147771" y="0"/>
                      <a:pt x="330041" y="0"/>
                    </a:cubicBezTo>
                    <a:lnTo>
                      <a:pt x="331318" y="0"/>
                    </a:lnTo>
                    <a:cubicBezTo>
                      <a:pt x="513598" y="0"/>
                      <a:pt x="648910" y="186861"/>
                      <a:pt x="661359" y="499605"/>
                    </a:cubicBezTo>
                    <a:cubicBezTo>
                      <a:pt x="673113" y="794785"/>
                      <a:pt x="661359" y="1134618"/>
                      <a:pt x="661359" y="1134618"/>
                    </a:cubicBez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381;p11">
                <a:extLst>
                  <a:ext uri="{FF2B5EF4-FFF2-40B4-BE49-F238E27FC236}">
                    <a16:creationId xmlns:a16="http://schemas.microsoft.com/office/drawing/2014/main" id="{EA4BCC20-F6BF-60A2-CF98-1BAABBD5A9BD}"/>
                  </a:ext>
                </a:extLst>
              </p:cNvPr>
              <p:cNvSpPr/>
              <p:nvPr/>
            </p:nvSpPr>
            <p:spPr>
              <a:xfrm>
                <a:off x="6826131" y="904889"/>
                <a:ext cx="570102" cy="1080568"/>
              </a:xfrm>
              <a:custGeom>
                <a:avLst/>
                <a:gdLst/>
                <a:ahLst/>
                <a:cxnLst/>
                <a:rect l="l" t="t" r="r" b="b"/>
                <a:pathLst>
                  <a:path w="570102" h="1080568" extrusionOk="0">
                    <a:moveTo>
                      <a:pt x="8" y="1080568"/>
                    </a:moveTo>
                    <a:cubicBezTo>
                      <a:pt x="8" y="1080568"/>
                      <a:pt x="1208" y="748574"/>
                      <a:pt x="8" y="469321"/>
                    </a:cubicBezTo>
                    <a:cubicBezTo>
                      <a:pt x="-1240" y="181037"/>
                      <a:pt x="141321" y="0"/>
                      <a:pt x="283176" y="0"/>
                    </a:cubicBezTo>
                    <a:cubicBezTo>
                      <a:pt x="425032" y="0"/>
                      <a:pt x="560802" y="161873"/>
                      <a:pt x="567431" y="469321"/>
                    </a:cubicBezTo>
                    <a:cubicBezTo>
                      <a:pt x="573441" y="747717"/>
                      <a:pt x="567431" y="1076968"/>
                      <a:pt x="567431" y="1076968"/>
                    </a:cubicBez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382;p11">
                <a:extLst>
                  <a:ext uri="{FF2B5EF4-FFF2-40B4-BE49-F238E27FC236}">
                    <a16:creationId xmlns:a16="http://schemas.microsoft.com/office/drawing/2014/main" id="{C8A352CC-5E6C-7ADB-1568-78D63A909A60}"/>
                  </a:ext>
                </a:extLst>
              </p:cNvPr>
              <p:cNvSpPr/>
              <p:nvPr/>
            </p:nvSpPr>
            <p:spPr>
              <a:xfrm>
                <a:off x="6881393" y="973667"/>
                <a:ext cx="456517" cy="1015038"/>
              </a:xfrm>
              <a:custGeom>
                <a:avLst/>
                <a:gdLst/>
                <a:ahLst/>
                <a:cxnLst/>
                <a:rect l="l" t="t" r="r" b="b"/>
                <a:pathLst>
                  <a:path w="456517" h="1015038" extrusionOk="0">
                    <a:moveTo>
                      <a:pt x="1105" y="1015038"/>
                    </a:moveTo>
                    <a:cubicBezTo>
                      <a:pt x="1105" y="1015038"/>
                      <a:pt x="-1381" y="697161"/>
                      <a:pt x="1105" y="437176"/>
                    </a:cubicBezTo>
                    <a:cubicBezTo>
                      <a:pt x="3819" y="153007"/>
                      <a:pt x="79810" y="-4594"/>
                      <a:pt x="228019" y="102"/>
                    </a:cubicBezTo>
                    <a:cubicBezTo>
                      <a:pt x="381448" y="4969"/>
                      <a:pt x="458991" y="144006"/>
                      <a:pt x="456457" y="455921"/>
                    </a:cubicBezTo>
                    <a:lnTo>
                      <a:pt x="455819" y="1008485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383;p11">
                <a:extLst>
                  <a:ext uri="{FF2B5EF4-FFF2-40B4-BE49-F238E27FC236}">
                    <a16:creationId xmlns:a16="http://schemas.microsoft.com/office/drawing/2014/main" id="{220E8670-4465-93ED-34F2-FD0250BB1087}"/>
                  </a:ext>
                </a:extLst>
              </p:cNvPr>
              <p:cNvSpPr/>
              <p:nvPr/>
            </p:nvSpPr>
            <p:spPr>
              <a:xfrm>
                <a:off x="6936771" y="1043623"/>
                <a:ext cx="346166" cy="942672"/>
              </a:xfrm>
              <a:custGeom>
                <a:avLst/>
                <a:gdLst/>
                <a:ahLst/>
                <a:cxnLst/>
                <a:rect l="l" t="t" r="r" b="b"/>
                <a:pathLst>
                  <a:path w="346166" h="942672" extrusionOk="0">
                    <a:moveTo>
                      <a:pt x="0" y="942672"/>
                    </a:moveTo>
                    <a:lnTo>
                      <a:pt x="0" y="404415"/>
                    </a:lnTo>
                    <a:cubicBezTo>
                      <a:pt x="0" y="181101"/>
                      <a:pt x="39233" y="3984"/>
                      <a:pt x="172745" y="78"/>
                    </a:cubicBezTo>
                    <a:cubicBezTo>
                      <a:pt x="324945" y="-4370"/>
                      <a:pt x="346167" y="181101"/>
                      <a:pt x="346167" y="404415"/>
                    </a:cubicBezTo>
                    <a:lnTo>
                      <a:pt x="346167" y="934386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5CF772-3BA5-D2A1-F447-0FCA279FFD43}"/>
              </a:ext>
            </a:extLst>
          </p:cNvPr>
          <p:cNvGrpSpPr/>
          <p:nvPr userDrawn="1"/>
        </p:nvGrpSpPr>
        <p:grpSpPr>
          <a:xfrm>
            <a:off x="10808238" y="5437762"/>
            <a:ext cx="1420338" cy="1389886"/>
            <a:chOff x="10808238" y="5437762"/>
            <a:chExt cx="1420338" cy="1389886"/>
          </a:xfrm>
        </p:grpSpPr>
        <p:sp>
          <p:nvSpPr>
            <p:cNvPr id="21" name="Google Shape;370;p11">
              <a:extLst>
                <a:ext uri="{FF2B5EF4-FFF2-40B4-BE49-F238E27FC236}">
                  <a16:creationId xmlns:a16="http://schemas.microsoft.com/office/drawing/2014/main" id="{74D0E85C-ED8A-672F-12C6-F7D99BABECA4}"/>
                </a:ext>
              </a:extLst>
            </p:cNvPr>
            <p:cNvSpPr/>
            <p:nvPr userDrawn="1"/>
          </p:nvSpPr>
          <p:spPr>
            <a:xfrm rot="5400000" flipH="1" flipV="1">
              <a:off x="11126265" y="5725337"/>
              <a:ext cx="784284" cy="14203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22" name="Google Shape;371;p11">
              <a:extLst>
                <a:ext uri="{FF2B5EF4-FFF2-40B4-BE49-F238E27FC236}">
                  <a16:creationId xmlns:a16="http://schemas.microsoft.com/office/drawing/2014/main" id="{E432A385-7D19-B278-21FE-37124202CE00}"/>
                </a:ext>
              </a:extLst>
            </p:cNvPr>
            <p:cNvSpPr/>
            <p:nvPr userDrawn="1"/>
          </p:nvSpPr>
          <p:spPr>
            <a:xfrm rot="5400000" flipH="1" flipV="1">
              <a:off x="11343045" y="5590975"/>
              <a:ext cx="629922" cy="11407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grpSp>
          <p:nvGrpSpPr>
            <p:cNvPr id="23" name="Google Shape;372;p11">
              <a:extLst>
                <a:ext uri="{FF2B5EF4-FFF2-40B4-BE49-F238E27FC236}">
                  <a16:creationId xmlns:a16="http://schemas.microsoft.com/office/drawing/2014/main" id="{B4B77809-F7E6-51E6-6029-B59D32BF96E2}"/>
                </a:ext>
              </a:extLst>
            </p:cNvPr>
            <p:cNvGrpSpPr/>
            <p:nvPr userDrawn="1"/>
          </p:nvGrpSpPr>
          <p:grpSpPr>
            <a:xfrm rot="5400000" flipV="1">
              <a:off x="11284750" y="5321460"/>
              <a:ext cx="827355" cy="1059959"/>
              <a:chOff x="6415621" y="443747"/>
              <a:chExt cx="1388458" cy="1549225"/>
            </a:xfrm>
          </p:grpSpPr>
          <p:sp>
            <p:nvSpPr>
              <p:cNvPr id="24" name="Google Shape;373;p11">
                <a:extLst>
                  <a:ext uri="{FF2B5EF4-FFF2-40B4-BE49-F238E27FC236}">
                    <a16:creationId xmlns:a16="http://schemas.microsoft.com/office/drawing/2014/main" id="{28CDF2B8-300D-3DC6-4098-223F7CD59C1C}"/>
                  </a:ext>
                </a:extLst>
              </p:cNvPr>
              <p:cNvSpPr/>
              <p:nvPr/>
            </p:nvSpPr>
            <p:spPr>
              <a:xfrm>
                <a:off x="6415621" y="443747"/>
                <a:ext cx="1388458" cy="1539461"/>
              </a:xfrm>
              <a:custGeom>
                <a:avLst/>
                <a:gdLst/>
                <a:ahLst/>
                <a:cxnLst/>
                <a:rect l="l" t="t" r="r" b="b"/>
                <a:pathLst>
                  <a:path w="1388458" h="1539461" extrusionOk="0">
                    <a:moveTo>
                      <a:pt x="0" y="1534909"/>
                    </a:moveTo>
                    <a:lnTo>
                      <a:pt x="0" y="685193"/>
                    </a:lnTo>
                    <a:cubicBezTo>
                      <a:pt x="0" y="306773"/>
                      <a:pt x="310219" y="0"/>
                      <a:pt x="692896" y="0"/>
                    </a:cubicBezTo>
                    <a:lnTo>
                      <a:pt x="695563" y="0"/>
                    </a:lnTo>
                    <a:cubicBezTo>
                      <a:pt x="1078239" y="0"/>
                      <a:pt x="1388459" y="306773"/>
                      <a:pt x="1388459" y="685193"/>
                    </a:cubicBezTo>
                    <a:lnTo>
                      <a:pt x="1388459" y="1539462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374;p11">
                <a:extLst>
                  <a:ext uri="{FF2B5EF4-FFF2-40B4-BE49-F238E27FC236}">
                    <a16:creationId xmlns:a16="http://schemas.microsoft.com/office/drawing/2014/main" id="{D3AEED05-D050-9153-9AE0-BD7FBB1E72F4}"/>
                  </a:ext>
                </a:extLst>
              </p:cNvPr>
              <p:cNvSpPr/>
              <p:nvPr/>
            </p:nvSpPr>
            <p:spPr>
              <a:xfrm>
                <a:off x="6462903" y="500981"/>
                <a:ext cx="1293894" cy="1484418"/>
              </a:xfrm>
              <a:custGeom>
                <a:avLst/>
                <a:gdLst/>
                <a:ahLst/>
                <a:cxnLst/>
                <a:rect l="l" t="t" r="r" b="b"/>
                <a:pathLst>
                  <a:path w="1293894" h="1484418" extrusionOk="0">
                    <a:moveTo>
                      <a:pt x="0" y="1484419"/>
                    </a:moveTo>
                    <a:lnTo>
                      <a:pt x="0" y="658401"/>
                    </a:lnTo>
                    <a:cubicBezTo>
                      <a:pt x="0" y="294776"/>
                      <a:pt x="289093" y="0"/>
                      <a:pt x="645709" y="0"/>
                    </a:cubicBezTo>
                    <a:lnTo>
                      <a:pt x="648195" y="0"/>
                    </a:lnTo>
                    <a:cubicBezTo>
                      <a:pt x="1004801" y="0"/>
                      <a:pt x="1293895" y="294776"/>
                      <a:pt x="1293895" y="658401"/>
                    </a:cubicBezTo>
                    <a:lnTo>
                      <a:pt x="1293895" y="1482209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375;p11">
                <a:extLst>
                  <a:ext uri="{FF2B5EF4-FFF2-40B4-BE49-F238E27FC236}">
                    <a16:creationId xmlns:a16="http://schemas.microsoft.com/office/drawing/2014/main" id="{BE49F64D-9B08-35FC-D97E-8C1D7A4C1C4B}"/>
                  </a:ext>
                </a:extLst>
              </p:cNvPr>
              <p:cNvSpPr/>
              <p:nvPr/>
            </p:nvSpPr>
            <p:spPr>
              <a:xfrm>
                <a:off x="6512994" y="560471"/>
                <a:ext cx="1193711" cy="1425319"/>
              </a:xfrm>
              <a:custGeom>
                <a:avLst/>
                <a:gdLst/>
                <a:ahLst/>
                <a:cxnLst/>
                <a:rect l="l" t="t" r="r" b="b"/>
                <a:pathLst>
                  <a:path w="1193711" h="1425319" extrusionOk="0">
                    <a:moveTo>
                      <a:pt x="0" y="1425319"/>
                    </a:moveTo>
                    <a:lnTo>
                      <a:pt x="0" y="630553"/>
                    </a:lnTo>
                    <a:cubicBezTo>
                      <a:pt x="0" y="282308"/>
                      <a:pt x="266710" y="0"/>
                      <a:pt x="595713" y="0"/>
                    </a:cubicBezTo>
                    <a:lnTo>
                      <a:pt x="598008" y="0"/>
                    </a:lnTo>
                    <a:cubicBezTo>
                      <a:pt x="927002" y="0"/>
                      <a:pt x="1193712" y="282308"/>
                      <a:pt x="1193712" y="630553"/>
                    </a:cubicBezTo>
                    <a:lnTo>
                      <a:pt x="1193712" y="1422843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376;p11">
                <a:extLst>
                  <a:ext uri="{FF2B5EF4-FFF2-40B4-BE49-F238E27FC236}">
                    <a16:creationId xmlns:a16="http://schemas.microsoft.com/office/drawing/2014/main" id="{F0EC2279-B00C-079C-BCBF-91BF3D887E67}"/>
                  </a:ext>
                </a:extLst>
              </p:cNvPr>
              <p:cNvSpPr/>
              <p:nvPr/>
            </p:nvSpPr>
            <p:spPr>
              <a:xfrm>
                <a:off x="6568315" y="612656"/>
                <a:ext cx="1083068" cy="1375325"/>
              </a:xfrm>
              <a:custGeom>
                <a:avLst/>
                <a:gdLst/>
                <a:ahLst/>
                <a:cxnLst/>
                <a:rect l="l" t="t" r="r" b="b"/>
                <a:pathLst>
                  <a:path w="1083068" h="1375325" extrusionOk="0">
                    <a:moveTo>
                      <a:pt x="0" y="1375325"/>
                    </a:moveTo>
                    <a:lnTo>
                      <a:pt x="0" y="606124"/>
                    </a:lnTo>
                    <a:cubicBezTo>
                      <a:pt x="0" y="271370"/>
                      <a:pt x="241983" y="0"/>
                      <a:pt x="540496" y="0"/>
                    </a:cubicBezTo>
                    <a:lnTo>
                      <a:pt x="542573" y="0"/>
                    </a:lnTo>
                    <a:cubicBezTo>
                      <a:pt x="841086" y="0"/>
                      <a:pt x="1083069" y="271370"/>
                      <a:pt x="1083069" y="606124"/>
                    </a:cubicBezTo>
                    <a:lnTo>
                      <a:pt x="1083069" y="1365619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377;p11">
                <a:extLst>
                  <a:ext uri="{FF2B5EF4-FFF2-40B4-BE49-F238E27FC236}">
                    <a16:creationId xmlns:a16="http://schemas.microsoft.com/office/drawing/2014/main" id="{53FD56AB-84E9-ED69-3EDE-5C8F24D50012}"/>
                  </a:ext>
                </a:extLst>
              </p:cNvPr>
              <p:cNvSpPr/>
              <p:nvPr/>
            </p:nvSpPr>
            <p:spPr>
              <a:xfrm>
                <a:off x="6619455" y="667972"/>
                <a:ext cx="980789" cy="1325000"/>
              </a:xfrm>
              <a:custGeom>
                <a:avLst/>
                <a:gdLst/>
                <a:ahLst/>
                <a:cxnLst/>
                <a:rect l="l" t="t" r="r" b="b"/>
                <a:pathLst>
                  <a:path w="980789" h="1325000" extrusionOk="0">
                    <a:moveTo>
                      <a:pt x="0" y="1325001"/>
                    </a:moveTo>
                    <a:lnTo>
                      <a:pt x="0" y="580232"/>
                    </a:lnTo>
                    <a:cubicBezTo>
                      <a:pt x="0" y="259776"/>
                      <a:pt x="219132" y="0"/>
                      <a:pt x="489452" y="0"/>
                    </a:cubicBezTo>
                    <a:lnTo>
                      <a:pt x="491337" y="0"/>
                    </a:lnTo>
                    <a:cubicBezTo>
                      <a:pt x="761657" y="0"/>
                      <a:pt x="980790" y="259776"/>
                      <a:pt x="980790" y="580232"/>
                    </a:cubicBezTo>
                    <a:lnTo>
                      <a:pt x="980790" y="1312552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378;p11">
                <a:extLst>
                  <a:ext uri="{FF2B5EF4-FFF2-40B4-BE49-F238E27FC236}">
                    <a16:creationId xmlns:a16="http://schemas.microsoft.com/office/drawing/2014/main" id="{32CC99B2-611C-D7E1-0D27-FB70D0883E19}"/>
                  </a:ext>
                </a:extLst>
              </p:cNvPr>
              <p:cNvSpPr/>
              <p:nvPr/>
            </p:nvSpPr>
            <p:spPr>
              <a:xfrm>
                <a:off x="6673729" y="722243"/>
                <a:ext cx="872242" cy="1265728"/>
              </a:xfrm>
              <a:custGeom>
                <a:avLst/>
                <a:gdLst/>
                <a:ahLst/>
                <a:cxnLst/>
                <a:rect l="l" t="t" r="r" b="b"/>
                <a:pathLst>
                  <a:path w="872242" h="1265728" extrusionOk="0">
                    <a:moveTo>
                      <a:pt x="0" y="1265729"/>
                    </a:moveTo>
                    <a:lnTo>
                      <a:pt x="0" y="554821"/>
                    </a:lnTo>
                    <a:cubicBezTo>
                      <a:pt x="0" y="248401"/>
                      <a:pt x="194882" y="0"/>
                      <a:pt x="435283" y="0"/>
                    </a:cubicBezTo>
                    <a:lnTo>
                      <a:pt x="436959" y="0"/>
                    </a:lnTo>
                    <a:cubicBezTo>
                      <a:pt x="677361" y="0"/>
                      <a:pt x="872243" y="248401"/>
                      <a:pt x="872243" y="554821"/>
                    </a:cubicBezTo>
                    <a:lnTo>
                      <a:pt x="872243" y="1259471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79;p11">
                <a:extLst>
                  <a:ext uri="{FF2B5EF4-FFF2-40B4-BE49-F238E27FC236}">
                    <a16:creationId xmlns:a16="http://schemas.microsoft.com/office/drawing/2014/main" id="{3C784677-A260-A6A2-5429-8C152C2A6FB0}"/>
                  </a:ext>
                </a:extLst>
              </p:cNvPr>
              <p:cNvSpPr/>
              <p:nvPr/>
            </p:nvSpPr>
            <p:spPr>
              <a:xfrm>
                <a:off x="6732203" y="784864"/>
                <a:ext cx="755294" cy="1202497"/>
              </a:xfrm>
              <a:custGeom>
                <a:avLst/>
                <a:gdLst/>
                <a:ahLst/>
                <a:cxnLst/>
                <a:rect l="l" t="t" r="r" b="b"/>
                <a:pathLst>
                  <a:path w="755294" h="1202497" extrusionOk="0">
                    <a:moveTo>
                      <a:pt x="0" y="1202498"/>
                    </a:moveTo>
                    <a:lnTo>
                      <a:pt x="0" y="525509"/>
                    </a:lnTo>
                    <a:cubicBezTo>
                      <a:pt x="0" y="235282"/>
                      <a:pt x="168754" y="0"/>
                      <a:pt x="376923" y="0"/>
                    </a:cubicBezTo>
                    <a:lnTo>
                      <a:pt x="378371" y="0"/>
                    </a:lnTo>
                    <a:cubicBezTo>
                      <a:pt x="586540" y="0"/>
                      <a:pt x="755294" y="235282"/>
                      <a:pt x="755294" y="525509"/>
                    </a:cubicBezTo>
                    <a:lnTo>
                      <a:pt x="755294" y="1196411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80;p11">
                <a:extLst>
                  <a:ext uri="{FF2B5EF4-FFF2-40B4-BE49-F238E27FC236}">
                    <a16:creationId xmlns:a16="http://schemas.microsoft.com/office/drawing/2014/main" id="{F8E5F6CF-DA26-3B24-406F-265D84812E9E}"/>
                  </a:ext>
                </a:extLst>
              </p:cNvPr>
              <p:cNvSpPr/>
              <p:nvPr/>
            </p:nvSpPr>
            <p:spPr>
              <a:xfrm>
                <a:off x="6779171" y="840181"/>
                <a:ext cx="666583" cy="1144400"/>
              </a:xfrm>
              <a:custGeom>
                <a:avLst/>
                <a:gdLst/>
                <a:ahLst/>
                <a:cxnLst/>
                <a:rect l="l" t="t" r="r" b="b"/>
                <a:pathLst>
                  <a:path w="666583" h="1144400" extrusionOk="0">
                    <a:moveTo>
                      <a:pt x="0" y="1144400"/>
                    </a:moveTo>
                    <a:lnTo>
                      <a:pt x="0" y="499605"/>
                    </a:lnTo>
                    <a:cubicBezTo>
                      <a:pt x="0" y="223685"/>
                      <a:pt x="147771" y="0"/>
                      <a:pt x="330041" y="0"/>
                    </a:cubicBezTo>
                    <a:lnTo>
                      <a:pt x="331318" y="0"/>
                    </a:lnTo>
                    <a:cubicBezTo>
                      <a:pt x="513598" y="0"/>
                      <a:pt x="648910" y="186861"/>
                      <a:pt x="661359" y="499605"/>
                    </a:cubicBezTo>
                    <a:cubicBezTo>
                      <a:pt x="673113" y="794785"/>
                      <a:pt x="661359" y="1134618"/>
                      <a:pt x="661359" y="1134618"/>
                    </a:cubicBez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81;p11">
                <a:extLst>
                  <a:ext uri="{FF2B5EF4-FFF2-40B4-BE49-F238E27FC236}">
                    <a16:creationId xmlns:a16="http://schemas.microsoft.com/office/drawing/2014/main" id="{2E18AAC2-12B4-D3A8-5EDF-D8F07DAC8310}"/>
                  </a:ext>
                </a:extLst>
              </p:cNvPr>
              <p:cNvSpPr/>
              <p:nvPr/>
            </p:nvSpPr>
            <p:spPr>
              <a:xfrm>
                <a:off x="6826131" y="904889"/>
                <a:ext cx="570102" cy="1080568"/>
              </a:xfrm>
              <a:custGeom>
                <a:avLst/>
                <a:gdLst/>
                <a:ahLst/>
                <a:cxnLst/>
                <a:rect l="l" t="t" r="r" b="b"/>
                <a:pathLst>
                  <a:path w="570102" h="1080568" extrusionOk="0">
                    <a:moveTo>
                      <a:pt x="8" y="1080568"/>
                    </a:moveTo>
                    <a:cubicBezTo>
                      <a:pt x="8" y="1080568"/>
                      <a:pt x="1208" y="748574"/>
                      <a:pt x="8" y="469321"/>
                    </a:cubicBezTo>
                    <a:cubicBezTo>
                      <a:pt x="-1240" y="181037"/>
                      <a:pt x="141321" y="0"/>
                      <a:pt x="283176" y="0"/>
                    </a:cubicBezTo>
                    <a:cubicBezTo>
                      <a:pt x="425032" y="0"/>
                      <a:pt x="560802" y="161873"/>
                      <a:pt x="567431" y="469321"/>
                    </a:cubicBezTo>
                    <a:cubicBezTo>
                      <a:pt x="573441" y="747717"/>
                      <a:pt x="567431" y="1076968"/>
                      <a:pt x="567431" y="1076968"/>
                    </a:cubicBez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82;p11">
                <a:extLst>
                  <a:ext uri="{FF2B5EF4-FFF2-40B4-BE49-F238E27FC236}">
                    <a16:creationId xmlns:a16="http://schemas.microsoft.com/office/drawing/2014/main" id="{DB13A061-9F45-6F57-59F7-4886EE7734C4}"/>
                  </a:ext>
                </a:extLst>
              </p:cNvPr>
              <p:cNvSpPr/>
              <p:nvPr/>
            </p:nvSpPr>
            <p:spPr>
              <a:xfrm>
                <a:off x="6881393" y="973667"/>
                <a:ext cx="456517" cy="1015038"/>
              </a:xfrm>
              <a:custGeom>
                <a:avLst/>
                <a:gdLst/>
                <a:ahLst/>
                <a:cxnLst/>
                <a:rect l="l" t="t" r="r" b="b"/>
                <a:pathLst>
                  <a:path w="456517" h="1015038" extrusionOk="0">
                    <a:moveTo>
                      <a:pt x="1105" y="1015038"/>
                    </a:moveTo>
                    <a:cubicBezTo>
                      <a:pt x="1105" y="1015038"/>
                      <a:pt x="-1381" y="697161"/>
                      <a:pt x="1105" y="437176"/>
                    </a:cubicBezTo>
                    <a:cubicBezTo>
                      <a:pt x="3819" y="153007"/>
                      <a:pt x="79810" y="-4594"/>
                      <a:pt x="228019" y="102"/>
                    </a:cubicBezTo>
                    <a:cubicBezTo>
                      <a:pt x="381448" y="4969"/>
                      <a:pt x="458991" y="144006"/>
                      <a:pt x="456457" y="455921"/>
                    </a:cubicBezTo>
                    <a:lnTo>
                      <a:pt x="455819" y="1008485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83;p11">
                <a:extLst>
                  <a:ext uri="{FF2B5EF4-FFF2-40B4-BE49-F238E27FC236}">
                    <a16:creationId xmlns:a16="http://schemas.microsoft.com/office/drawing/2014/main" id="{AE47F040-03EB-8A8E-FFE2-994706321DCD}"/>
                  </a:ext>
                </a:extLst>
              </p:cNvPr>
              <p:cNvSpPr/>
              <p:nvPr/>
            </p:nvSpPr>
            <p:spPr>
              <a:xfrm>
                <a:off x="6936771" y="1043623"/>
                <a:ext cx="346166" cy="942672"/>
              </a:xfrm>
              <a:custGeom>
                <a:avLst/>
                <a:gdLst/>
                <a:ahLst/>
                <a:cxnLst/>
                <a:rect l="l" t="t" r="r" b="b"/>
                <a:pathLst>
                  <a:path w="346166" h="942672" extrusionOk="0">
                    <a:moveTo>
                      <a:pt x="0" y="942672"/>
                    </a:moveTo>
                    <a:lnTo>
                      <a:pt x="0" y="404415"/>
                    </a:lnTo>
                    <a:cubicBezTo>
                      <a:pt x="0" y="181101"/>
                      <a:pt x="39233" y="3984"/>
                      <a:pt x="172745" y="78"/>
                    </a:cubicBezTo>
                    <a:cubicBezTo>
                      <a:pt x="324945" y="-4370"/>
                      <a:pt x="346167" y="181101"/>
                      <a:pt x="346167" y="404415"/>
                    </a:cubicBezTo>
                    <a:lnTo>
                      <a:pt x="346167" y="934386"/>
                    </a:lnTo>
                  </a:path>
                </a:pathLst>
              </a:custGeom>
              <a:noFill/>
              <a:ln w="9525" cap="flat" cmpd="sng">
                <a:solidFill>
                  <a:srgbClr val="D8D6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440D6D0-B4C6-4076-B9BD-6250E86E4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2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34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738" y="365125"/>
            <a:ext cx="9264062" cy="8800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562"/>
            <a:ext cx="10515600" cy="46624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012AC0-F351-366C-0ED7-91D0EA10CB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0995" y="160755"/>
            <a:ext cx="1575121" cy="1332000"/>
            <a:chOff x="4498452" y="7730964"/>
            <a:chExt cx="1265069" cy="10698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1BC634-B683-9906-D006-E7DE95F19F3E}"/>
                </a:ext>
              </a:extLst>
            </p:cNvPr>
            <p:cNvGrpSpPr/>
            <p:nvPr/>
          </p:nvGrpSpPr>
          <p:grpSpPr>
            <a:xfrm rot="21296726">
              <a:off x="4498452" y="7730964"/>
              <a:ext cx="1265069" cy="1069806"/>
              <a:chOff x="4452522" y="1197750"/>
              <a:chExt cx="1633708" cy="1381549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28BFA6-4C27-0DC1-FF58-8E27441B549F}"/>
                  </a:ext>
                </a:extLst>
              </p:cNvPr>
              <p:cNvSpPr/>
              <p:nvPr/>
            </p:nvSpPr>
            <p:spPr>
              <a:xfrm rot="2777623">
                <a:off x="4617999" y="2143097"/>
                <a:ext cx="270725" cy="601679"/>
              </a:xfrm>
              <a:prstGeom prst="roundRect">
                <a:avLst>
                  <a:gd name="adj" fmla="val 50000"/>
                </a:avLst>
              </a:prstGeom>
              <a:solidFill>
                <a:srgbClr val="484E3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noProof="0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7AF3BCC-877D-8F8A-E8D8-1E458B267932}"/>
                  </a:ext>
                </a:extLst>
              </p:cNvPr>
              <p:cNvSpPr/>
              <p:nvPr/>
            </p:nvSpPr>
            <p:spPr>
              <a:xfrm rot="2777623">
                <a:off x="4871993" y="2076437"/>
                <a:ext cx="207065" cy="310062"/>
              </a:xfrm>
              <a:prstGeom prst="roundRect">
                <a:avLst>
                  <a:gd name="adj" fmla="val 50000"/>
                </a:avLst>
              </a:prstGeom>
              <a:solidFill>
                <a:srgbClr val="484E3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noProof="0"/>
              </a:p>
            </p:txBody>
          </p:sp>
          <p:sp>
            <p:nvSpPr>
              <p:cNvPr id="13" name="Doughnut 12">
                <a:extLst>
                  <a:ext uri="{FF2B5EF4-FFF2-40B4-BE49-F238E27FC236}">
                    <a16:creationId xmlns:a16="http://schemas.microsoft.com/office/drawing/2014/main" id="{1C32D0B6-2B07-7DB3-91FF-487D7D2FAD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7478" y="1197750"/>
                <a:ext cx="1208752" cy="1208752"/>
              </a:xfrm>
              <a:prstGeom prst="donut">
                <a:avLst>
                  <a:gd name="adj" fmla="val 8632"/>
                </a:avLst>
              </a:prstGeom>
              <a:solidFill>
                <a:srgbClr val="484E32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C84678-CB06-0C78-C7FA-0D7EBB5E0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420" y="7808548"/>
              <a:ext cx="742002" cy="742085"/>
            </a:xfrm>
            <a:prstGeom prst="ellipse">
              <a:avLst/>
            </a:prstGeom>
            <a:solidFill>
              <a:srgbClr val="93B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400" b="1" noProof="0">
                <a:latin typeface="+mj-lt"/>
                <a:cs typeface="Al Tarikh" pitchFamily="2" charset="-78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AB8082-05F8-2747-A2B7-FFCE571338A9}"/>
                </a:ext>
              </a:extLst>
            </p:cNvPr>
            <p:cNvGrpSpPr>
              <a:grpSpLocks/>
            </p:cNvGrpSpPr>
            <p:nvPr/>
          </p:nvGrpSpPr>
          <p:grpSpPr>
            <a:xfrm>
              <a:off x="5200421" y="7947879"/>
              <a:ext cx="144000" cy="457401"/>
              <a:chOff x="4636261" y="882459"/>
              <a:chExt cx="37178" cy="190328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789A2F9-CF5E-5B9F-5DC0-EA96782D7745}"/>
                  </a:ext>
                </a:extLst>
              </p:cNvPr>
              <p:cNvSpPr/>
              <p:nvPr/>
            </p:nvSpPr>
            <p:spPr>
              <a:xfrm>
                <a:off x="4637466" y="964868"/>
                <a:ext cx="35973" cy="107919"/>
              </a:xfrm>
              <a:prstGeom prst="roundRect">
                <a:avLst/>
              </a:prstGeom>
              <a:solidFill>
                <a:srgbClr val="F6F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400" noProof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7C50C18-1BB6-5052-8DAA-8F18BF9D02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6261" y="882459"/>
                <a:ext cx="35973" cy="58422"/>
              </a:xfrm>
              <a:prstGeom prst="ellipse">
                <a:avLst/>
              </a:prstGeom>
              <a:solidFill>
                <a:srgbClr val="F6F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400" noProof="0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CEDDAEA-F43F-7244-0126-91B999666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5C3EF422-7966-2A9E-B026-5207FDBCD3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54949" y="5614416"/>
            <a:ext cx="1280245" cy="1243584"/>
            <a:chOff x="8606871" y="3696231"/>
            <a:chExt cx="3255120" cy="3161904"/>
          </a:xfrm>
        </p:grpSpPr>
        <p:sp>
          <p:nvSpPr>
            <p:cNvPr id="34" name="Google Shape;16;p2">
              <a:extLst>
                <a:ext uri="{FF2B5EF4-FFF2-40B4-BE49-F238E27FC236}">
                  <a16:creationId xmlns:a16="http://schemas.microsoft.com/office/drawing/2014/main" id="{DB3942EA-E447-B07F-BA07-854D914DF947}"/>
                </a:ext>
              </a:extLst>
            </p:cNvPr>
            <p:cNvSpPr/>
            <p:nvPr userDrawn="1"/>
          </p:nvSpPr>
          <p:spPr>
            <a:xfrm>
              <a:off x="10389170" y="4449638"/>
              <a:ext cx="1443600" cy="1443599"/>
            </a:xfrm>
            <a:prstGeom prst="ellipse">
              <a:avLst/>
            </a:pr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35" name="Google Shape;17;p2">
              <a:extLst>
                <a:ext uri="{FF2B5EF4-FFF2-40B4-BE49-F238E27FC236}">
                  <a16:creationId xmlns:a16="http://schemas.microsoft.com/office/drawing/2014/main" id="{AB1FFD4B-0D6E-776E-2401-1509A4D67C8F}"/>
                </a:ext>
              </a:extLst>
            </p:cNvPr>
            <p:cNvSpPr/>
            <p:nvPr userDrawn="1"/>
          </p:nvSpPr>
          <p:spPr>
            <a:xfrm>
              <a:off x="10808618" y="3696231"/>
              <a:ext cx="634500" cy="634500"/>
            </a:xfrm>
            <a:prstGeom prst="ellipse">
              <a:avLst/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36" name="Google Shape;18;p2">
              <a:extLst>
                <a:ext uri="{FF2B5EF4-FFF2-40B4-BE49-F238E27FC236}">
                  <a16:creationId xmlns:a16="http://schemas.microsoft.com/office/drawing/2014/main" id="{6220A272-31F7-68AD-8CEE-0984EE72CD49}"/>
                </a:ext>
              </a:extLst>
            </p:cNvPr>
            <p:cNvSpPr/>
            <p:nvPr userDrawn="1"/>
          </p:nvSpPr>
          <p:spPr>
            <a:xfrm>
              <a:off x="8606871" y="4680157"/>
              <a:ext cx="1679793" cy="1220440"/>
            </a:xfrm>
            <a:custGeom>
              <a:avLst/>
              <a:gdLst/>
              <a:ahLst/>
              <a:cxnLst/>
              <a:rect l="l" t="t" r="r" b="b"/>
              <a:pathLst>
                <a:path w="1555364" h="1130037" extrusionOk="0">
                  <a:moveTo>
                    <a:pt x="232" y="786699"/>
                  </a:moveTo>
                  <a:cubicBezTo>
                    <a:pt x="-7828" y="760106"/>
                    <a:pt x="196976" y="649768"/>
                    <a:pt x="230827" y="631728"/>
                  </a:cubicBezTo>
                  <a:cubicBezTo>
                    <a:pt x="364031" y="560729"/>
                    <a:pt x="492676" y="484081"/>
                    <a:pt x="626540" y="414653"/>
                  </a:cubicBezTo>
                  <a:cubicBezTo>
                    <a:pt x="721762" y="365276"/>
                    <a:pt x="823898" y="332043"/>
                    <a:pt x="919529" y="284151"/>
                  </a:cubicBezTo>
                  <a:cubicBezTo>
                    <a:pt x="1073853" y="206865"/>
                    <a:pt x="1232540" y="140409"/>
                    <a:pt x="1386350" y="62638"/>
                  </a:cubicBezTo>
                  <a:cubicBezTo>
                    <a:pt x="1404885" y="53275"/>
                    <a:pt x="1521938" y="-22087"/>
                    <a:pt x="1530425" y="6393"/>
                  </a:cubicBezTo>
                  <a:cubicBezTo>
                    <a:pt x="1555180" y="89374"/>
                    <a:pt x="1560562" y="203874"/>
                    <a:pt x="1550732" y="288799"/>
                  </a:cubicBezTo>
                  <a:cubicBezTo>
                    <a:pt x="1538816" y="391764"/>
                    <a:pt x="1535749" y="496978"/>
                    <a:pt x="1496906" y="595199"/>
                  </a:cubicBezTo>
                  <a:cubicBezTo>
                    <a:pt x="1398208" y="844783"/>
                    <a:pt x="1145672" y="1066011"/>
                    <a:pt x="893879" y="1114846"/>
                  </a:cubicBezTo>
                  <a:cubicBezTo>
                    <a:pt x="688196" y="1154726"/>
                    <a:pt x="446556" y="1115512"/>
                    <a:pt x="275215" y="1004012"/>
                  </a:cubicBezTo>
                  <a:cubicBezTo>
                    <a:pt x="213104" y="963589"/>
                    <a:pt x="6486" y="807341"/>
                    <a:pt x="232" y="786699"/>
                  </a:cubicBezTo>
                  <a:close/>
                </a:path>
              </a:pathLst>
            </a:cu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;p2">
              <a:extLst>
                <a:ext uri="{FF2B5EF4-FFF2-40B4-BE49-F238E27FC236}">
                  <a16:creationId xmlns:a16="http://schemas.microsoft.com/office/drawing/2014/main" id="{2464D0EA-D27D-DB4A-94C7-86D7A0B95A44}"/>
                </a:ext>
              </a:extLst>
            </p:cNvPr>
            <p:cNvSpPr/>
            <p:nvPr userDrawn="1"/>
          </p:nvSpPr>
          <p:spPr>
            <a:xfrm>
              <a:off x="9259706" y="5561024"/>
              <a:ext cx="1493497" cy="1281241"/>
            </a:xfrm>
            <a:custGeom>
              <a:avLst/>
              <a:gdLst/>
              <a:ahLst/>
              <a:cxnLst/>
              <a:rect l="l" t="t" r="r" b="b"/>
              <a:pathLst>
                <a:path w="1382868" h="1186334" extrusionOk="0">
                  <a:moveTo>
                    <a:pt x="467097" y="35491"/>
                  </a:moveTo>
                  <a:cubicBezTo>
                    <a:pt x="233382" y="101500"/>
                    <a:pt x="149619" y="254976"/>
                    <a:pt x="122654" y="298124"/>
                  </a:cubicBezTo>
                  <a:cubicBezTo>
                    <a:pt x="49968" y="414415"/>
                    <a:pt x="27566" y="565958"/>
                    <a:pt x="5667" y="697308"/>
                  </a:cubicBezTo>
                  <a:cubicBezTo>
                    <a:pt x="-1571" y="740732"/>
                    <a:pt x="1591" y="859604"/>
                    <a:pt x="1591" y="859604"/>
                  </a:cubicBezTo>
                  <a:cubicBezTo>
                    <a:pt x="-6744" y="934537"/>
                    <a:pt x="18793" y="1013823"/>
                    <a:pt x="51950" y="1080146"/>
                  </a:cubicBezTo>
                  <a:cubicBezTo>
                    <a:pt x="105613" y="1187483"/>
                    <a:pt x="267948" y="1213610"/>
                    <a:pt x="365646" y="1157784"/>
                  </a:cubicBezTo>
                  <a:cubicBezTo>
                    <a:pt x="456305" y="1105978"/>
                    <a:pt x="487594" y="1010585"/>
                    <a:pt x="542677" y="927956"/>
                  </a:cubicBezTo>
                  <a:cubicBezTo>
                    <a:pt x="590503" y="856213"/>
                    <a:pt x="655311" y="792177"/>
                    <a:pt x="710394" y="726073"/>
                  </a:cubicBezTo>
                  <a:cubicBezTo>
                    <a:pt x="820636" y="593780"/>
                    <a:pt x="1001011" y="545936"/>
                    <a:pt x="1132799" y="443428"/>
                  </a:cubicBezTo>
                  <a:cubicBezTo>
                    <a:pt x="1206599" y="386031"/>
                    <a:pt x="1360256" y="327995"/>
                    <a:pt x="1381268" y="222915"/>
                  </a:cubicBezTo>
                  <a:cubicBezTo>
                    <a:pt x="1405185" y="103338"/>
                    <a:pt x="1154411" y="43893"/>
                    <a:pt x="1073792" y="36558"/>
                  </a:cubicBezTo>
                  <a:cubicBezTo>
                    <a:pt x="792861" y="11021"/>
                    <a:pt x="700821" y="-30507"/>
                    <a:pt x="467097" y="35491"/>
                  </a:cubicBezTo>
                  <a:close/>
                </a:path>
              </a:pathLst>
            </a:custGeom>
            <a:solidFill>
              <a:srgbClr val="454B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20;p2">
              <a:extLst>
                <a:ext uri="{FF2B5EF4-FFF2-40B4-BE49-F238E27FC236}">
                  <a16:creationId xmlns:a16="http://schemas.microsoft.com/office/drawing/2014/main" id="{C63091BB-EE5A-5DEB-B535-4EF33D1498D6}"/>
                </a:ext>
              </a:extLst>
            </p:cNvPr>
            <p:cNvGrpSpPr/>
            <p:nvPr userDrawn="1"/>
          </p:nvGrpSpPr>
          <p:grpSpPr>
            <a:xfrm>
              <a:off x="10359957" y="5182183"/>
              <a:ext cx="1502034" cy="1675952"/>
              <a:chOff x="6415621" y="443747"/>
              <a:chExt cx="1388458" cy="1549225"/>
            </a:xfrm>
          </p:grpSpPr>
          <p:sp>
            <p:nvSpPr>
              <p:cNvPr id="39" name="Google Shape;21;p2">
                <a:extLst>
                  <a:ext uri="{FF2B5EF4-FFF2-40B4-BE49-F238E27FC236}">
                    <a16:creationId xmlns:a16="http://schemas.microsoft.com/office/drawing/2014/main" id="{92DBCAA7-383B-2533-5199-A2BADBA14E7B}"/>
                  </a:ext>
                </a:extLst>
              </p:cNvPr>
              <p:cNvSpPr/>
              <p:nvPr/>
            </p:nvSpPr>
            <p:spPr>
              <a:xfrm>
                <a:off x="6415621" y="443747"/>
                <a:ext cx="1388458" cy="1539461"/>
              </a:xfrm>
              <a:custGeom>
                <a:avLst/>
                <a:gdLst/>
                <a:ahLst/>
                <a:cxnLst/>
                <a:rect l="l" t="t" r="r" b="b"/>
                <a:pathLst>
                  <a:path w="1388458" h="1539461" extrusionOk="0">
                    <a:moveTo>
                      <a:pt x="0" y="1534909"/>
                    </a:moveTo>
                    <a:lnTo>
                      <a:pt x="0" y="685193"/>
                    </a:lnTo>
                    <a:cubicBezTo>
                      <a:pt x="0" y="306773"/>
                      <a:pt x="310219" y="0"/>
                      <a:pt x="692896" y="0"/>
                    </a:cubicBezTo>
                    <a:lnTo>
                      <a:pt x="695563" y="0"/>
                    </a:lnTo>
                    <a:cubicBezTo>
                      <a:pt x="1078239" y="0"/>
                      <a:pt x="1388459" y="306773"/>
                      <a:pt x="1388459" y="685193"/>
                    </a:cubicBezTo>
                    <a:lnTo>
                      <a:pt x="1388459" y="1539462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2;p2">
                <a:extLst>
                  <a:ext uri="{FF2B5EF4-FFF2-40B4-BE49-F238E27FC236}">
                    <a16:creationId xmlns:a16="http://schemas.microsoft.com/office/drawing/2014/main" id="{F4B0A994-C636-FF5B-E8BE-75ACAD9C8091}"/>
                  </a:ext>
                </a:extLst>
              </p:cNvPr>
              <p:cNvSpPr/>
              <p:nvPr/>
            </p:nvSpPr>
            <p:spPr>
              <a:xfrm>
                <a:off x="6462903" y="500981"/>
                <a:ext cx="1293894" cy="1484418"/>
              </a:xfrm>
              <a:custGeom>
                <a:avLst/>
                <a:gdLst/>
                <a:ahLst/>
                <a:cxnLst/>
                <a:rect l="l" t="t" r="r" b="b"/>
                <a:pathLst>
                  <a:path w="1293894" h="1484418" extrusionOk="0">
                    <a:moveTo>
                      <a:pt x="0" y="1484419"/>
                    </a:moveTo>
                    <a:lnTo>
                      <a:pt x="0" y="658401"/>
                    </a:lnTo>
                    <a:cubicBezTo>
                      <a:pt x="0" y="294776"/>
                      <a:pt x="289093" y="0"/>
                      <a:pt x="645709" y="0"/>
                    </a:cubicBezTo>
                    <a:lnTo>
                      <a:pt x="648195" y="0"/>
                    </a:lnTo>
                    <a:cubicBezTo>
                      <a:pt x="1004801" y="0"/>
                      <a:pt x="1293895" y="294776"/>
                      <a:pt x="1293895" y="658401"/>
                    </a:cubicBezTo>
                    <a:lnTo>
                      <a:pt x="1293895" y="1482209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3;p2">
                <a:extLst>
                  <a:ext uri="{FF2B5EF4-FFF2-40B4-BE49-F238E27FC236}">
                    <a16:creationId xmlns:a16="http://schemas.microsoft.com/office/drawing/2014/main" id="{7AFC06B6-B8D7-F116-3BE0-7CF902AA94AC}"/>
                  </a:ext>
                </a:extLst>
              </p:cNvPr>
              <p:cNvSpPr/>
              <p:nvPr/>
            </p:nvSpPr>
            <p:spPr>
              <a:xfrm>
                <a:off x="6512994" y="560471"/>
                <a:ext cx="1193711" cy="1425319"/>
              </a:xfrm>
              <a:custGeom>
                <a:avLst/>
                <a:gdLst/>
                <a:ahLst/>
                <a:cxnLst/>
                <a:rect l="l" t="t" r="r" b="b"/>
                <a:pathLst>
                  <a:path w="1193711" h="1425319" extrusionOk="0">
                    <a:moveTo>
                      <a:pt x="0" y="1425319"/>
                    </a:moveTo>
                    <a:lnTo>
                      <a:pt x="0" y="630553"/>
                    </a:lnTo>
                    <a:cubicBezTo>
                      <a:pt x="0" y="282308"/>
                      <a:pt x="266710" y="0"/>
                      <a:pt x="595713" y="0"/>
                    </a:cubicBezTo>
                    <a:lnTo>
                      <a:pt x="598008" y="0"/>
                    </a:lnTo>
                    <a:cubicBezTo>
                      <a:pt x="927002" y="0"/>
                      <a:pt x="1193712" y="282308"/>
                      <a:pt x="1193712" y="630553"/>
                    </a:cubicBezTo>
                    <a:lnTo>
                      <a:pt x="1193712" y="1422843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;p2">
                <a:extLst>
                  <a:ext uri="{FF2B5EF4-FFF2-40B4-BE49-F238E27FC236}">
                    <a16:creationId xmlns:a16="http://schemas.microsoft.com/office/drawing/2014/main" id="{5FE1822D-4716-2EBD-2E03-AB3CD5FED6E2}"/>
                  </a:ext>
                </a:extLst>
              </p:cNvPr>
              <p:cNvSpPr/>
              <p:nvPr/>
            </p:nvSpPr>
            <p:spPr>
              <a:xfrm>
                <a:off x="6568315" y="612656"/>
                <a:ext cx="1083068" cy="1375325"/>
              </a:xfrm>
              <a:custGeom>
                <a:avLst/>
                <a:gdLst/>
                <a:ahLst/>
                <a:cxnLst/>
                <a:rect l="l" t="t" r="r" b="b"/>
                <a:pathLst>
                  <a:path w="1083068" h="1375325" extrusionOk="0">
                    <a:moveTo>
                      <a:pt x="0" y="1375325"/>
                    </a:moveTo>
                    <a:lnTo>
                      <a:pt x="0" y="606124"/>
                    </a:lnTo>
                    <a:cubicBezTo>
                      <a:pt x="0" y="271370"/>
                      <a:pt x="241983" y="0"/>
                      <a:pt x="540496" y="0"/>
                    </a:cubicBezTo>
                    <a:lnTo>
                      <a:pt x="542573" y="0"/>
                    </a:lnTo>
                    <a:cubicBezTo>
                      <a:pt x="841086" y="0"/>
                      <a:pt x="1083069" y="271370"/>
                      <a:pt x="1083069" y="606124"/>
                    </a:cubicBezTo>
                    <a:lnTo>
                      <a:pt x="1083069" y="1365619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5;p2">
                <a:extLst>
                  <a:ext uri="{FF2B5EF4-FFF2-40B4-BE49-F238E27FC236}">
                    <a16:creationId xmlns:a16="http://schemas.microsoft.com/office/drawing/2014/main" id="{B98341D2-3881-84ED-92CE-B2FEB8FF6427}"/>
                  </a:ext>
                </a:extLst>
              </p:cNvPr>
              <p:cNvSpPr/>
              <p:nvPr/>
            </p:nvSpPr>
            <p:spPr>
              <a:xfrm>
                <a:off x="6619455" y="667972"/>
                <a:ext cx="980789" cy="1325000"/>
              </a:xfrm>
              <a:custGeom>
                <a:avLst/>
                <a:gdLst/>
                <a:ahLst/>
                <a:cxnLst/>
                <a:rect l="l" t="t" r="r" b="b"/>
                <a:pathLst>
                  <a:path w="980789" h="1325000" extrusionOk="0">
                    <a:moveTo>
                      <a:pt x="0" y="1325001"/>
                    </a:moveTo>
                    <a:lnTo>
                      <a:pt x="0" y="580232"/>
                    </a:lnTo>
                    <a:cubicBezTo>
                      <a:pt x="0" y="259776"/>
                      <a:pt x="219132" y="0"/>
                      <a:pt x="489452" y="0"/>
                    </a:cubicBezTo>
                    <a:lnTo>
                      <a:pt x="491337" y="0"/>
                    </a:lnTo>
                    <a:cubicBezTo>
                      <a:pt x="761657" y="0"/>
                      <a:pt x="980790" y="259776"/>
                      <a:pt x="980790" y="580232"/>
                    </a:cubicBezTo>
                    <a:lnTo>
                      <a:pt x="980790" y="1312552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6;p2">
                <a:extLst>
                  <a:ext uri="{FF2B5EF4-FFF2-40B4-BE49-F238E27FC236}">
                    <a16:creationId xmlns:a16="http://schemas.microsoft.com/office/drawing/2014/main" id="{7D3DC571-5D67-35E7-5973-504972AB2A18}"/>
                  </a:ext>
                </a:extLst>
              </p:cNvPr>
              <p:cNvSpPr/>
              <p:nvPr/>
            </p:nvSpPr>
            <p:spPr>
              <a:xfrm>
                <a:off x="6673729" y="722243"/>
                <a:ext cx="872242" cy="1265728"/>
              </a:xfrm>
              <a:custGeom>
                <a:avLst/>
                <a:gdLst/>
                <a:ahLst/>
                <a:cxnLst/>
                <a:rect l="l" t="t" r="r" b="b"/>
                <a:pathLst>
                  <a:path w="872242" h="1265728" extrusionOk="0">
                    <a:moveTo>
                      <a:pt x="0" y="1265729"/>
                    </a:moveTo>
                    <a:lnTo>
                      <a:pt x="0" y="554821"/>
                    </a:lnTo>
                    <a:cubicBezTo>
                      <a:pt x="0" y="248401"/>
                      <a:pt x="194882" y="0"/>
                      <a:pt x="435283" y="0"/>
                    </a:cubicBezTo>
                    <a:lnTo>
                      <a:pt x="436959" y="0"/>
                    </a:lnTo>
                    <a:cubicBezTo>
                      <a:pt x="677361" y="0"/>
                      <a:pt x="872243" y="248401"/>
                      <a:pt x="872243" y="554821"/>
                    </a:cubicBezTo>
                    <a:lnTo>
                      <a:pt x="872243" y="1259471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27;p2">
                <a:extLst>
                  <a:ext uri="{FF2B5EF4-FFF2-40B4-BE49-F238E27FC236}">
                    <a16:creationId xmlns:a16="http://schemas.microsoft.com/office/drawing/2014/main" id="{459B3922-29F6-34D4-BBAB-A328636308B9}"/>
                  </a:ext>
                </a:extLst>
              </p:cNvPr>
              <p:cNvSpPr/>
              <p:nvPr/>
            </p:nvSpPr>
            <p:spPr>
              <a:xfrm>
                <a:off x="6732203" y="784864"/>
                <a:ext cx="755294" cy="1202497"/>
              </a:xfrm>
              <a:custGeom>
                <a:avLst/>
                <a:gdLst/>
                <a:ahLst/>
                <a:cxnLst/>
                <a:rect l="l" t="t" r="r" b="b"/>
                <a:pathLst>
                  <a:path w="755294" h="1202497" extrusionOk="0">
                    <a:moveTo>
                      <a:pt x="0" y="1202498"/>
                    </a:moveTo>
                    <a:lnTo>
                      <a:pt x="0" y="525509"/>
                    </a:lnTo>
                    <a:cubicBezTo>
                      <a:pt x="0" y="235282"/>
                      <a:pt x="168754" y="0"/>
                      <a:pt x="376923" y="0"/>
                    </a:cubicBezTo>
                    <a:lnTo>
                      <a:pt x="378371" y="0"/>
                    </a:lnTo>
                    <a:cubicBezTo>
                      <a:pt x="586540" y="0"/>
                      <a:pt x="755294" y="235282"/>
                      <a:pt x="755294" y="525509"/>
                    </a:cubicBezTo>
                    <a:lnTo>
                      <a:pt x="755294" y="1196411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28;p2">
                <a:extLst>
                  <a:ext uri="{FF2B5EF4-FFF2-40B4-BE49-F238E27FC236}">
                    <a16:creationId xmlns:a16="http://schemas.microsoft.com/office/drawing/2014/main" id="{EBA2CC23-EC7E-5CED-3E2E-9A475B544285}"/>
                  </a:ext>
                </a:extLst>
              </p:cNvPr>
              <p:cNvSpPr/>
              <p:nvPr/>
            </p:nvSpPr>
            <p:spPr>
              <a:xfrm>
                <a:off x="6779171" y="840181"/>
                <a:ext cx="666583" cy="1144400"/>
              </a:xfrm>
              <a:custGeom>
                <a:avLst/>
                <a:gdLst/>
                <a:ahLst/>
                <a:cxnLst/>
                <a:rect l="l" t="t" r="r" b="b"/>
                <a:pathLst>
                  <a:path w="666583" h="1144400" extrusionOk="0">
                    <a:moveTo>
                      <a:pt x="0" y="1144400"/>
                    </a:moveTo>
                    <a:lnTo>
                      <a:pt x="0" y="499605"/>
                    </a:lnTo>
                    <a:cubicBezTo>
                      <a:pt x="0" y="223685"/>
                      <a:pt x="147771" y="0"/>
                      <a:pt x="330041" y="0"/>
                    </a:cubicBezTo>
                    <a:lnTo>
                      <a:pt x="331318" y="0"/>
                    </a:lnTo>
                    <a:cubicBezTo>
                      <a:pt x="513598" y="0"/>
                      <a:pt x="648910" y="186861"/>
                      <a:pt x="661359" y="499605"/>
                    </a:cubicBezTo>
                    <a:cubicBezTo>
                      <a:pt x="673113" y="794785"/>
                      <a:pt x="661359" y="1134618"/>
                      <a:pt x="661359" y="1134618"/>
                    </a:cubicBez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29;p2">
                <a:extLst>
                  <a:ext uri="{FF2B5EF4-FFF2-40B4-BE49-F238E27FC236}">
                    <a16:creationId xmlns:a16="http://schemas.microsoft.com/office/drawing/2014/main" id="{2FCFFE9A-C1B2-B64F-0670-156CD07052BD}"/>
                  </a:ext>
                </a:extLst>
              </p:cNvPr>
              <p:cNvSpPr/>
              <p:nvPr/>
            </p:nvSpPr>
            <p:spPr>
              <a:xfrm>
                <a:off x="6826131" y="904889"/>
                <a:ext cx="570102" cy="1080568"/>
              </a:xfrm>
              <a:custGeom>
                <a:avLst/>
                <a:gdLst/>
                <a:ahLst/>
                <a:cxnLst/>
                <a:rect l="l" t="t" r="r" b="b"/>
                <a:pathLst>
                  <a:path w="570102" h="1080568" extrusionOk="0">
                    <a:moveTo>
                      <a:pt x="8" y="1080568"/>
                    </a:moveTo>
                    <a:cubicBezTo>
                      <a:pt x="8" y="1080568"/>
                      <a:pt x="1208" y="748574"/>
                      <a:pt x="8" y="469321"/>
                    </a:cubicBezTo>
                    <a:cubicBezTo>
                      <a:pt x="-1240" y="181037"/>
                      <a:pt x="141321" y="0"/>
                      <a:pt x="283176" y="0"/>
                    </a:cubicBezTo>
                    <a:cubicBezTo>
                      <a:pt x="425032" y="0"/>
                      <a:pt x="560802" y="161873"/>
                      <a:pt x="567431" y="469321"/>
                    </a:cubicBezTo>
                    <a:cubicBezTo>
                      <a:pt x="573441" y="747717"/>
                      <a:pt x="567431" y="1076968"/>
                      <a:pt x="567431" y="1076968"/>
                    </a:cubicBez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30;p2">
                <a:extLst>
                  <a:ext uri="{FF2B5EF4-FFF2-40B4-BE49-F238E27FC236}">
                    <a16:creationId xmlns:a16="http://schemas.microsoft.com/office/drawing/2014/main" id="{11CA6560-64D0-315C-C9CA-E4283B91EA8C}"/>
                  </a:ext>
                </a:extLst>
              </p:cNvPr>
              <p:cNvSpPr/>
              <p:nvPr/>
            </p:nvSpPr>
            <p:spPr>
              <a:xfrm>
                <a:off x="6881393" y="973667"/>
                <a:ext cx="456517" cy="1015038"/>
              </a:xfrm>
              <a:custGeom>
                <a:avLst/>
                <a:gdLst/>
                <a:ahLst/>
                <a:cxnLst/>
                <a:rect l="l" t="t" r="r" b="b"/>
                <a:pathLst>
                  <a:path w="456517" h="1015038" extrusionOk="0">
                    <a:moveTo>
                      <a:pt x="1105" y="1015038"/>
                    </a:moveTo>
                    <a:cubicBezTo>
                      <a:pt x="1105" y="1015038"/>
                      <a:pt x="-1381" y="697161"/>
                      <a:pt x="1105" y="437176"/>
                    </a:cubicBezTo>
                    <a:cubicBezTo>
                      <a:pt x="3819" y="153007"/>
                      <a:pt x="79810" y="-4594"/>
                      <a:pt x="228019" y="102"/>
                    </a:cubicBezTo>
                    <a:cubicBezTo>
                      <a:pt x="381448" y="4969"/>
                      <a:pt x="458991" y="144006"/>
                      <a:pt x="456457" y="455921"/>
                    </a:cubicBezTo>
                    <a:lnTo>
                      <a:pt x="455819" y="1008485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31;p2">
                <a:extLst>
                  <a:ext uri="{FF2B5EF4-FFF2-40B4-BE49-F238E27FC236}">
                    <a16:creationId xmlns:a16="http://schemas.microsoft.com/office/drawing/2014/main" id="{94C73EA3-FEFB-639B-CEA5-9BECFBCBB14E}"/>
                  </a:ext>
                </a:extLst>
              </p:cNvPr>
              <p:cNvSpPr/>
              <p:nvPr/>
            </p:nvSpPr>
            <p:spPr>
              <a:xfrm>
                <a:off x="6936771" y="1043623"/>
                <a:ext cx="346166" cy="942672"/>
              </a:xfrm>
              <a:custGeom>
                <a:avLst/>
                <a:gdLst/>
                <a:ahLst/>
                <a:cxnLst/>
                <a:rect l="l" t="t" r="r" b="b"/>
                <a:pathLst>
                  <a:path w="346166" h="942672" extrusionOk="0">
                    <a:moveTo>
                      <a:pt x="0" y="942672"/>
                    </a:moveTo>
                    <a:lnTo>
                      <a:pt x="0" y="404415"/>
                    </a:lnTo>
                    <a:cubicBezTo>
                      <a:pt x="0" y="181101"/>
                      <a:pt x="39233" y="3984"/>
                      <a:pt x="172745" y="78"/>
                    </a:cubicBezTo>
                    <a:cubicBezTo>
                      <a:pt x="324945" y="-4370"/>
                      <a:pt x="346167" y="181101"/>
                      <a:pt x="346167" y="404415"/>
                    </a:cubicBezTo>
                    <a:lnTo>
                      <a:pt x="346167" y="934386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05" y="365125"/>
            <a:ext cx="10400395" cy="8800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4" name="Google Shape;359;p11">
            <a:extLst>
              <a:ext uri="{FF2B5EF4-FFF2-40B4-BE49-F238E27FC236}">
                <a16:creationId xmlns:a16="http://schemas.microsoft.com/office/drawing/2014/main" id="{73323550-98D5-00E3-6F2B-0E636AD9C19C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587713" y="1688510"/>
            <a:ext cx="2215500" cy="679574"/>
          </a:xfrm>
          <a:prstGeom prst="round2SameRect">
            <a:avLst/>
          </a:prstGeom>
          <a:solidFill>
            <a:srgbClr val="484E3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solidFill>
                  <a:srgbClr val="D8D6C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r>
              <a:rPr lang="en-US" noProof="0"/>
              <a:t>Click to edit Master subtitle style</a:t>
            </a:r>
            <a:endParaRPr lang="hr-HR" noProof="0"/>
          </a:p>
        </p:txBody>
      </p:sp>
      <p:sp>
        <p:nvSpPr>
          <p:cNvPr id="5" name="Google Shape;365;p11">
            <a:extLst>
              <a:ext uri="{FF2B5EF4-FFF2-40B4-BE49-F238E27FC236}">
                <a16:creationId xmlns:a16="http://schemas.microsoft.com/office/drawing/2014/main" id="{6622A382-2B93-6A16-83AE-47C695FB3B9A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587725" y="2616832"/>
            <a:ext cx="2200200" cy="3290191"/>
          </a:xfrm>
          <a:prstGeom prst="round2SameRect">
            <a:avLst/>
          </a:prstGeom>
          <a:ln>
            <a:solidFill>
              <a:srgbClr val="44692C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Google Shape;366;p11">
            <a:extLst>
              <a:ext uri="{FF2B5EF4-FFF2-40B4-BE49-F238E27FC236}">
                <a16:creationId xmlns:a16="http://schemas.microsoft.com/office/drawing/2014/main" id="{A5A5B34C-1D9E-FAB6-C5C9-D63C7BCF1040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2826849" y="2616832"/>
            <a:ext cx="2161576" cy="3290191"/>
          </a:xfrm>
          <a:prstGeom prst="round2SameRect">
            <a:avLst/>
          </a:prstGeom>
          <a:ln>
            <a:solidFill>
              <a:srgbClr val="44692C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367;p11">
            <a:extLst>
              <a:ext uri="{FF2B5EF4-FFF2-40B4-BE49-F238E27FC236}">
                <a16:creationId xmlns:a16="http://schemas.microsoft.com/office/drawing/2014/main" id="{D511699C-ADB7-C629-46FB-AB5F42E8A548}"/>
              </a:ext>
            </a:extLst>
          </p:cNvPr>
          <p:cNvSpPr txBox="1">
            <a:spLocks noGrp="1"/>
          </p:cNvSpPr>
          <p:nvPr>
            <p:ph type="body" idx="8"/>
          </p:nvPr>
        </p:nvSpPr>
        <p:spPr>
          <a:xfrm>
            <a:off x="5018550" y="2616832"/>
            <a:ext cx="2185200" cy="3290191"/>
          </a:xfrm>
          <a:prstGeom prst="round2SameRect">
            <a:avLst/>
          </a:prstGeom>
          <a:ln>
            <a:solidFill>
              <a:srgbClr val="44692C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Google Shape;368;p11">
            <a:extLst>
              <a:ext uri="{FF2B5EF4-FFF2-40B4-BE49-F238E27FC236}">
                <a16:creationId xmlns:a16="http://schemas.microsoft.com/office/drawing/2014/main" id="{110679B4-3715-7824-91CE-B98184B13652}"/>
              </a:ext>
            </a:extLst>
          </p:cNvPr>
          <p:cNvSpPr txBox="1">
            <a:spLocks noGrp="1"/>
          </p:cNvSpPr>
          <p:nvPr>
            <p:ph type="body" idx="9"/>
          </p:nvPr>
        </p:nvSpPr>
        <p:spPr>
          <a:xfrm>
            <a:off x="7242675" y="2616832"/>
            <a:ext cx="2146200" cy="3290191"/>
          </a:xfrm>
          <a:prstGeom prst="round2SameRect">
            <a:avLst/>
          </a:prstGeom>
          <a:ln>
            <a:solidFill>
              <a:srgbClr val="44692C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Google Shape;369;p11">
            <a:extLst>
              <a:ext uri="{FF2B5EF4-FFF2-40B4-BE49-F238E27FC236}">
                <a16:creationId xmlns:a16="http://schemas.microsoft.com/office/drawing/2014/main" id="{5306187A-7E69-7B99-0BCC-014BC8944A8A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9427799" y="2616832"/>
            <a:ext cx="2176325" cy="3290191"/>
          </a:xfrm>
          <a:prstGeom prst="round2SameRect">
            <a:avLst/>
          </a:prstGeom>
          <a:ln>
            <a:solidFill>
              <a:srgbClr val="44692C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Google Shape;366;p11">
            <a:extLst>
              <a:ext uri="{FF2B5EF4-FFF2-40B4-BE49-F238E27FC236}">
                <a16:creationId xmlns:a16="http://schemas.microsoft.com/office/drawing/2014/main" id="{83366D59-3D05-2437-05A8-87F42823138F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2826849" y="1689560"/>
            <a:ext cx="2161576" cy="677222"/>
          </a:xfrm>
          <a:prstGeom prst="round2SameRect">
            <a:avLst/>
          </a:prstGeom>
          <a:solidFill>
            <a:srgbClr val="484E3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>
              <a:defRPr sz="1800" dirty="0">
                <a:solidFill>
                  <a:srgbClr val="D8D6C2"/>
                </a:solidFill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Google Shape;367;p11">
            <a:extLst>
              <a:ext uri="{FF2B5EF4-FFF2-40B4-BE49-F238E27FC236}">
                <a16:creationId xmlns:a16="http://schemas.microsoft.com/office/drawing/2014/main" id="{4C04367A-3F87-73BB-BDDE-D92193C12CB1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018548" y="1689560"/>
            <a:ext cx="2185201" cy="677222"/>
          </a:xfrm>
          <a:prstGeom prst="round2SameRect">
            <a:avLst/>
          </a:prstGeom>
          <a:solidFill>
            <a:srgbClr val="484E3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>
              <a:defRPr sz="1800">
                <a:solidFill>
                  <a:srgbClr val="D8D6C2"/>
                </a:solidFill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1" name="Google Shape;368;p11">
            <a:extLst>
              <a:ext uri="{FF2B5EF4-FFF2-40B4-BE49-F238E27FC236}">
                <a16:creationId xmlns:a16="http://schemas.microsoft.com/office/drawing/2014/main" id="{7CBDA8F8-ADB5-545A-5565-04D1C1407C86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7242675" y="1689560"/>
            <a:ext cx="2146200" cy="677222"/>
          </a:xfrm>
          <a:prstGeom prst="round2SameRect">
            <a:avLst/>
          </a:prstGeom>
          <a:solidFill>
            <a:srgbClr val="484E3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>
              <a:defRPr sz="1800" dirty="0">
                <a:solidFill>
                  <a:srgbClr val="D8D6C2"/>
                </a:solidFill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2" name="Google Shape;369;p11">
            <a:extLst>
              <a:ext uri="{FF2B5EF4-FFF2-40B4-BE49-F238E27FC236}">
                <a16:creationId xmlns:a16="http://schemas.microsoft.com/office/drawing/2014/main" id="{E6BD506A-EF26-538F-DC42-11539215CE6B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9427799" y="1689560"/>
            <a:ext cx="2176325" cy="677222"/>
          </a:xfrm>
          <a:prstGeom prst="round2SameRect">
            <a:avLst/>
          </a:prstGeom>
          <a:solidFill>
            <a:srgbClr val="484E3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>
              <a:defRPr sz="1800">
                <a:solidFill>
                  <a:srgbClr val="D8D6C2"/>
                </a:solidFill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noProof="0"/>
              <a:t>Click to edit Master text styles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9CD518C-1B18-BFA9-7A29-798D9287936A}"/>
              </a:ext>
            </a:extLst>
          </p:cNvPr>
          <p:cNvGrpSpPr/>
          <p:nvPr userDrawn="1"/>
        </p:nvGrpSpPr>
        <p:grpSpPr>
          <a:xfrm rot="16200000">
            <a:off x="-195960" y="394998"/>
            <a:ext cx="1226665" cy="693076"/>
            <a:chOff x="-1763046" y="2721896"/>
            <a:chExt cx="1226665" cy="693076"/>
          </a:xfrm>
        </p:grpSpPr>
        <p:sp>
          <p:nvSpPr>
            <p:cNvPr id="51" name="Google Shape;16;p2">
              <a:extLst>
                <a:ext uri="{FF2B5EF4-FFF2-40B4-BE49-F238E27FC236}">
                  <a16:creationId xmlns:a16="http://schemas.microsoft.com/office/drawing/2014/main" id="{34FA4B28-7953-C644-834F-35765E388A46}"/>
                </a:ext>
              </a:extLst>
            </p:cNvPr>
            <p:cNvSpPr/>
            <p:nvPr userDrawn="1"/>
          </p:nvSpPr>
          <p:spPr>
            <a:xfrm rot="5400000">
              <a:off x="-1591170" y="2721896"/>
              <a:ext cx="693076" cy="693076"/>
            </a:xfrm>
            <a:prstGeom prst="ellipse">
              <a:avLst/>
            </a:pr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398AF69-B62F-04D2-1FD9-EE936AC2FB0D}"/>
                </a:ext>
              </a:extLst>
            </p:cNvPr>
            <p:cNvSpPr/>
            <p:nvPr userDrawn="1"/>
          </p:nvSpPr>
          <p:spPr>
            <a:xfrm rot="5400000">
              <a:off x="-841006" y="2923273"/>
              <a:ext cx="304625" cy="304625"/>
            </a:xfrm>
            <a:prstGeom prst="ellipse">
              <a:avLst/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53" name="Google Shape;14;p2">
              <a:extLst>
                <a:ext uri="{FF2B5EF4-FFF2-40B4-BE49-F238E27FC236}">
                  <a16:creationId xmlns:a16="http://schemas.microsoft.com/office/drawing/2014/main" id="{01DD1432-6DB6-C9D2-A12E-12596FE8B37B}"/>
                </a:ext>
              </a:extLst>
            </p:cNvPr>
            <p:cNvSpPr/>
            <p:nvPr userDrawn="1"/>
          </p:nvSpPr>
          <p:spPr>
            <a:xfrm rot="5400000" flipH="1">
              <a:off x="-1495149" y="2643493"/>
              <a:ext cx="328390" cy="86418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D341F4C7-A02B-1326-7805-B5061A025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2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99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9" y="1420238"/>
            <a:ext cx="5711645" cy="4756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4" name="Google Shape;390;p13">
            <a:extLst>
              <a:ext uri="{FF2B5EF4-FFF2-40B4-BE49-F238E27FC236}">
                <a16:creationId xmlns:a16="http://schemas.microsoft.com/office/drawing/2014/main" id="{1F4CD230-CF1D-950F-8506-766853C391A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8D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09" y="365125"/>
            <a:ext cx="11826995" cy="880015"/>
          </a:xfrm>
          <a:prstGeom prst="roundRect">
            <a:avLst>
              <a:gd name="adj" fmla="val 3679"/>
            </a:avLst>
          </a:prstGeom>
          <a:solidFill>
            <a:srgbClr val="859C8C"/>
          </a:solidFill>
        </p:spPr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1257AA-76A2-B2C0-197C-D3D45D9720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4009" y="1420238"/>
            <a:ext cx="5711645" cy="4756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A8E6ED-2D92-3C1F-E934-AB642174BAD5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1027230" y="419256"/>
            <a:ext cx="1152000" cy="719921"/>
            <a:chOff x="-1763046" y="2721896"/>
            <a:chExt cx="1209732" cy="756000"/>
          </a:xfrm>
        </p:grpSpPr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E48AFAA-9999-DD81-E23F-AFDE5722E57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-1654094" y="2721896"/>
              <a:ext cx="756000" cy="756000"/>
            </a:xfrm>
            <a:prstGeom prst="ellipse">
              <a:avLst/>
            </a:pr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209CF07E-4ADF-CB86-78F7-C6200A14537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-880914" y="2936096"/>
              <a:ext cx="327600" cy="327600"/>
            </a:xfrm>
            <a:prstGeom prst="ellipse">
              <a:avLst/>
            </a:prstGeom>
            <a:solidFill>
              <a:srgbClr val="D8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10" name="Google Shape;14;p2">
              <a:extLst>
                <a:ext uri="{FF2B5EF4-FFF2-40B4-BE49-F238E27FC236}">
                  <a16:creationId xmlns:a16="http://schemas.microsoft.com/office/drawing/2014/main" id="{90E8A32A-6DC7-F460-1F89-184A9AA499D9}"/>
                </a:ext>
              </a:extLst>
            </p:cNvPr>
            <p:cNvSpPr/>
            <p:nvPr userDrawn="1"/>
          </p:nvSpPr>
          <p:spPr>
            <a:xfrm rot="5400000" flipH="1">
              <a:off x="-1495149" y="2667804"/>
              <a:ext cx="328390" cy="86418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49AB3A-2C6E-804C-CD02-BBEFDC747CC9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70995" y="5848147"/>
            <a:ext cx="972000" cy="900248"/>
            <a:chOff x="104851" y="5335189"/>
            <a:chExt cx="1639102" cy="1518112"/>
          </a:xfrm>
        </p:grpSpPr>
        <p:sp>
          <p:nvSpPr>
            <p:cNvPr id="11" name="Google Shape;79;p3">
              <a:extLst>
                <a:ext uri="{FF2B5EF4-FFF2-40B4-BE49-F238E27FC236}">
                  <a16:creationId xmlns:a16="http://schemas.microsoft.com/office/drawing/2014/main" id="{9BCC2DB2-DC13-3E2D-2BD0-F8B8D7804A89}"/>
                </a:ext>
              </a:extLst>
            </p:cNvPr>
            <p:cNvSpPr/>
            <p:nvPr userDrawn="1"/>
          </p:nvSpPr>
          <p:spPr>
            <a:xfrm>
              <a:off x="194008" y="5335189"/>
              <a:ext cx="1281479" cy="846474"/>
            </a:xfrm>
            <a:custGeom>
              <a:avLst/>
              <a:gdLst/>
              <a:ahLst/>
              <a:cxnLst/>
              <a:rect l="l" t="t" r="r" b="b"/>
              <a:pathLst>
                <a:path w="958115" h="632878" extrusionOk="0">
                  <a:moveTo>
                    <a:pt x="0" y="170479"/>
                  </a:moveTo>
                  <a:lnTo>
                    <a:pt x="958110" y="0"/>
                  </a:lnTo>
                  <a:cubicBezTo>
                    <a:pt x="958110" y="0"/>
                    <a:pt x="963939" y="545202"/>
                    <a:pt x="598799" y="621468"/>
                  </a:cubicBezTo>
                  <a:cubicBezTo>
                    <a:pt x="136684" y="717985"/>
                    <a:pt x="0" y="170479"/>
                    <a:pt x="0" y="170479"/>
                  </a:cubicBezTo>
                  <a:close/>
                </a:path>
              </a:pathLst>
            </a:cu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0;p3">
              <a:extLst>
                <a:ext uri="{FF2B5EF4-FFF2-40B4-BE49-F238E27FC236}">
                  <a16:creationId xmlns:a16="http://schemas.microsoft.com/office/drawing/2014/main" id="{483D2F77-61F5-363D-BDA3-C7AAF980B8F1}"/>
                </a:ext>
              </a:extLst>
            </p:cNvPr>
            <p:cNvSpPr/>
            <p:nvPr userDrawn="1"/>
          </p:nvSpPr>
          <p:spPr>
            <a:xfrm>
              <a:off x="456699" y="5666713"/>
              <a:ext cx="1287254" cy="837711"/>
            </a:xfrm>
            <a:custGeom>
              <a:avLst/>
              <a:gdLst/>
              <a:ahLst/>
              <a:cxnLst/>
              <a:rect l="l" t="t" r="r" b="b"/>
              <a:pathLst>
                <a:path w="962433" h="626326" extrusionOk="0">
                  <a:moveTo>
                    <a:pt x="1666" y="0"/>
                  </a:moveTo>
                  <a:lnTo>
                    <a:pt x="962434" y="154800"/>
                  </a:lnTo>
                  <a:cubicBezTo>
                    <a:pt x="962434" y="154800"/>
                    <a:pt x="788260" y="671465"/>
                    <a:pt x="418385" y="623135"/>
                  </a:cubicBezTo>
                  <a:cubicBezTo>
                    <a:pt x="-49731" y="561965"/>
                    <a:pt x="1666" y="0"/>
                    <a:pt x="1666" y="0"/>
                  </a:cubicBezTo>
                  <a:close/>
                </a:path>
              </a:pathLst>
            </a:custGeom>
            <a:solidFill>
              <a:srgbClr val="F6F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;p3">
              <a:extLst>
                <a:ext uri="{FF2B5EF4-FFF2-40B4-BE49-F238E27FC236}">
                  <a16:creationId xmlns:a16="http://schemas.microsoft.com/office/drawing/2014/main" id="{6F7DABAF-C953-9382-C20C-B5F5C5870B99}"/>
                </a:ext>
              </a:extLst>
            </p:cNvPr>
            <p:cNvSpPr/>
            <p:nvPr userDrawn="1"/>
          </p:nvSpPr>
          <p:spPr>
            <a:xfrm>
              <a:off x="104851" y="6085952"/>
              <a:ext cx="1340979" cy="767349"/>
            </a:xfrm>
            <a:custGeom>
              <a:avLst/>
              <a:gdLst/>
              <a:ahLst/>
              <a:cxnLst/>
              <a:rect l="l" t="t" r="r" b="b"/>
              <a:pathLst>
                <a:path w="1002601" h="573719" extrusionOk="0">
                  <a:moveTo>
                    <a:pt x="0" y="0"/>
                  </a:moveTo>
                  <a:lnTo>
                    <a:pt x="1002602" y="48339"/>
                  </a:lnTo>
                  <a:cubicBezTo>
                    <a:pt x="1002602" y="48339"/>
                    <a:pt x="884368" y="581054"/>
                    <a:pt x="499701" y="573643"/>
                  </a:cubicBezTo>
                  <a:cubicBezTo>
                    <a:pt x="12878" y="56426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C45BF96-013C-A9EC-ED35-EFCBB58BE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5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0;p13">
            <a:extLst>
              <a:ext uri="{FF2B5EF4-FFF2-40B4-BE49-F238E27FC236}">
                <a16:creationId xmlns:a16="http://schemas.microsoft.com/office/drawing/2014/main" id="{1F4CD230-CF1D-950F-8506-766853C391AA}"/>
              </a:ext>
            </a:extLst>
          </p:cNvPr>
          <p:cNvSpPr/>
          <p:nvPr userDrawn="1"/>
        </p:nvSpPr>
        <p:spPr>
          <a:xfrm>
            <a:off x="5515005" y="14288"/>
            <a:ext cx="6096000" cy="6858000"/>
          </a:xfrm>
          <a:prstGeom prst="rect">
            <a:avLst/>
          </a:prstGeom>
          <a:solidFill>
            <a:srgbClr val="D8D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9" y="1420238"/>
            <a:ext cx="5711645" cy="4756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09" y="365125"/>
            <a:ext cx="11826995" cy="880015"/>
          </a:xfrm>
          <a:prstGeom prst="round2SameRect">
            <a:avLst/>
          </a:prstGeom>
          <a:solidFill>
            <a:srgbClr val="859C8C"/>
          </a:solidFill>
        </p:spPr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1257AA-76A2-B2C0-197C-D3D45D9720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4009" y="1420238"/>
            <a:ext cx="5711645" cy="4756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A8E6ED-2D92-3C1F-E934-AB642174BAD5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1027230" y="419256"/>
            <a:ext cx="1152000" cy="719921"/>
            <a:chOff x="-1763046" y="2721896"/>
            <a:chExt cx="1209732" cy="756000"/>
          </a:xfrm>
        </p:grpSpPr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E48AFAA-9999-DD81-E23F-AFDE5722E57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-1654094" y="2721896"/>
              <a:ext cx="756000" cy="756000"/>
            </a:xfrm>
            <a:prstGeom prst="ellipse">
              <a:avLst/>
            </a:pr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209CF07E-4ADF-CB86-78F7-C6200A14537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-880914" y="2936096"/>
              <a:ext cx="327600" cy="327600"/>
            </a:xfrm>
            <a:prstGeom prst="ellipse">
              <a:avLst/>
            </a:prstGeom>
            <a:solidFill>
              <a:srgbClr val="D8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10" name="Google Shape;14;p2">
              <a:extLst>
                <a:ext uri="{FF2B5EF4-FFF2-40B4-BE49-F238E27FC236}">
                  <a16:creationId xmlns:a16="http://schemas.microsoft.com/office/drawing/2014/main" id="{90E8A32A-6DC7-F460-1F89-184A9AA499D9}"/>
                </a:ext>
              </a:extLst>
            </p:cNvPr>
            <p:cNvSpPr/>
            <p:nvPr userDrawn="1"/>
          </p:nvSpPr>
          <p:spPr>
            <a:xfrm rot="5400000" flipH="1">
              <a:off x="-1495149" y="2667804"/>
              <a:ext cx="328390" cy="86418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49AB3A-2C6E-804C-CD02-BBEFDC747CC9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-71895" y="5848147"/>
            <a:ext cx="972000" cy="900248"/>
            <a:chOff x="104851" y="5335189"/>
            <a:chExt cx="1639102" cy="1518112"/>
          </a:xfrm>
        </p:grpSpPr>
        <p:sp>
          <p:nvSpPr>
            <p:cNvPr id="11" name="Google Shape;79;p3">
              <a:extLst>
                <a:ext uri="{FF2B5EF4-FFF2-40B4-BE49-F238E27FC236}">
                  <a16:creationId xmlns:a16="http://schemas.microsoft.com/office/drawing/2014/main" id="{9BCC2DB2-DC13-3E2D-2BD0-F8B8D7804A89}"/>
                </a:ext>
              </a:extLst>
            </p:cNvPr>
            <p:cNvSpPr/>
            <p:nvPr userDrawn="1"/>
          </p:nvSpPr>
          <p:spPr>
            <a:xfrm>
              <a:off x="194008" y="5335189"/>
              <a:ext cx="1281479" cy="846474"/>
            </a:xfrm>
            <a:custGeom>
              <a:avLst/>
              <a:gdLst/>
              <a:ahLst/>
              <a:cxnLst/>
              <a:rect l="l" t="t" r="r" b="b"/>
              <a:pathLst>
                <a:path w="958115" h="632878" extrusionOk="0">
                  <a:moveTo>
                    <a:pt x="0" y="170479"/>
                  </a:moveTo>
                  <a:lnTo>
                    <a:pt x="958110" y="0"/>
                  </a:lnTo>
                  <a:cubicBezTo>
                    <a:pt x="958110" y="0"/>
                    <a:pt x="963939" y="545202"/>
                    <a:pt x="598799" y="621468"/>
                  </a:cubicBezTo>
                  <a:cubicBezTo>
                    <a:pt x="136684" y="717985"/>
                    <a:pt x="0" y="170479"/>
                    <a:pt x="0" y="170479"/>
                  </a:cubicBezTo>
                  <a:close/>
                </a:path>
              </a:pathLst>
            </a:cu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0;p3">
              <a:extLst>
                <a:ext uri="{FF2B5EF4-FFF2-40B4-BE49-F238E27FC236}">
                  <a16:creationId xmlns:a16="http://schemas.microsoft.com/office/drawing/2014/main" id="{483D2F77-61F5-363D-BDA3-C7AAF980B8F1}"/>
                </a:ext>
              </a:extLst>
            </p:cNvPr>
            <p:cNvSpPr/>
            <p:nvPr userDrawn="1"/>
          </p:nvSpPr>
          <p:spPr>
            <a:xfrm>
              <a:off x="456699" y="5666713"/>
              <a:ext cx="1287254" cy="837711"/>
            </a:xfrm>
            <a:custGeom>
              <a:avLst/>
              <a:gdLst/>
              <a:ahLst/>
              <a:cxnLst/>
              <a:rect l="l" t="t" r="r" b="b"/>
              <a:pathLst>
                <a:path w="962433" h="626326" extrusionOk="0">
                  <a:moveTo>
                    <a:pt x="1666" y="0"/>
                  </a:moveTo>
                  <a:lnTo>
                    <a:pt x="962434" y="154800"/>
                  </a:lnTo>
                  <a:cubicBezTo>
                    <a:pt x="962434" y="154800"/>
                    <a:pt x="788260" y="671465"/>
                    <a:pt x="418385" y="623135"/>
                  </a:cubicBezTo>
                  <a:cubicBezTo>
                    <a:pt x="-49731" y="561965"/>
                    <a:pt x="1666" y="0"/>
                    <a:pt x="1666" y="0"/>
                  </a:cubicBezTo>
                  <a:close/>
                </a:path>
              </a:pathLst>
            </a:custGeom>
            <a:solidFill>
              <a:srgbClr val="F6F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;p3">
              <a:extLst>
                <a:ext uri="{FF2B5EF4-FFF2-40B4-BE49-F238E27FC236}">
                  <a16:creationId xmlns:a16="http://schemas.microsoft.com/office/drawing/2014/main" id="{6F7DABAF-C953-9382-C20C-B5F5C5870B99}"/>
                </a:ext>
              </a:extLst>
            </p:cNvPr>
            <p:cNvSpPr/>
            <p:nvPr userDrawn="1"/>
          </p:nvSpPr>
          <p:spPr>
            <a:xfrm>
              <a:off x="104851" y="6085952"/>
              <a:ext cx="1340979" cy="767349"/>
            </a:xfrm>
            <a:custGeom>
              <a:avLst/>
              <a:gdLst/>
              <a:ahLst/>
              <a:cxnLst/>
              <a:rect l="l" t="t" r="r" b="b"/>
              <a:pathLst>
                <a:path w="1002601" h="573719" extrusionOk="0">
                  <a:moveTo>
                    <a:pt x="0" y="0"/>
                  </a:moveTo>
                  <a:lnTo>
                    <a:pt x="1002602" y="48339"/>
                  </a:lnTo>
                  <a:cubicBezTo>
                    <a:pt x="1002602" y="48339"/>
                    <a:pt x="884368" y="581054"/>
                    <a:pt x="499701" y="573643"/>
                  </a:cubicBezTo>
                  <a:cubicBezTo>
                    <a:pt x="12878" y="56426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DD308C7-F2FC-3A83-2962-41014D7D4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791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0;p13">
            <a:extLst>
              <a:ext uri="{FF2B5EF4-FFF2-40B4-BE49-F238E27FC236}">
                <a16:creationId xmlns:a16="http://schemas.microsoft.com/office/drawing/2014/main" id="{209E6DCE-04A6-EE0E-904A-F727932CF011}"/>
              </a:ext>
            </a:extLst>
          </p:cNvPr>
          <p:cNvSpPr/>
          <p:nvPr userDrawn="1"/>
        </p:nvSpPr>
        <p:spPr>
          <a:xfrm>
            <a:off x="0" y="14288"/>
            <a:ext cx="12192000" cy="6858000"/>
          </a:xfrm>
          <a:prstGeom prst="rect">
            <a:avLst/>
          </a:prstGeom>
          <a:solidFill>
            <a:srgbClr val="D8D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4DDFE-6B11-EFDB-9B00-8189C52346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0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0;p13">
            <a:extLst>
              <a:ext uri="{FF2B5EF4-FFF2-40B4-BE49-F238E27FC236}">
                <a16:creationId xmlns:a16="http://schemas.microsoft.com/office/drawing/2014/main" id="{209E6DCE-04A6-EE0E-904A-F727932CF011}"/>
              </a:ext>
            </a:extLst>
          </p:cNvPr>
          <p:cNvSpPr/>
          <p:nvPr userDrawn="1"/>
        </p:nvSpPr>
        <p:spPr>
          <a:xfrm>
            <a:off x="0" y="14288"/>
            <a:ext cx="12192000" cy="6858000"/>
          </a:xfrm>
          <a:prstGeom prst="rect">
            <a:avLst/>
          </a:prstGeom>
          <a:solidFill>
            <a:srgbClr val="454B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59C8C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859C8C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2BFAD-A81F-A471-6B41-02053B99E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0;p13">
            <a:extLst>
              <a:ext uri="{FF2B5EF4-FFF2-40B4-BE49-F238E27FC236}">
                <a16:creationId xmlns:a16="http://schemas.microsoft.com/office/drawing/2014/main" id="{209E6DCE-04A6-EE0E-904A-F727932CF011}"/>
              </a:ext>
            </a:extLst>
          </p:cNvPr>
          <p:cNvSpPr/>
          <p:nvPr userDrawn="1"/>
        </p:nvSpPr>
        <p:spPr>
          <a:xfrm>
            <a:off x="-19093" y="-14289"/>
            <a:ext cx="12211093" cy="6910071"/>
          </a:xfrm>
          <a:prstGeom prst="rect">
            <a:avLst/>
          </a:prstGeom>
          <a:solidFill>
            <a:srgbClr val="454B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513"/>
            <a:ext cx="10515600" cy="4362450"/>
          </a:xfrm>
          <a:solidFill>
            <a:srgbClr val="D8D6C2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6942B4F7-EE63-DA3C-94F7-A30BCD22624A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-19092" y="-14288"/>
            <a:ext cx="1288422" cy="20319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0BEE9E13-FEC8-0032-ACE3-A270307727F4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618758" y="-14163"/>
            <a:ext cx="1034864" cy="16321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54B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2792E9-22A8-9B4F-FC38-43FEC52C3F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1642" y="-14280"/>
            <a:ext cx="1359217" cy="1516599"/>
            <a:chOff x="9902441" y="8"/>
            <a:chExt cx="1502034" cy="1675952"/>
          </a:xfrm>
        </p:grpSpPr>
        <p:sp>
          <p:nvSpPr>
            <p:cNvPr id="13" name="Google Shape;47;p2">
              <a:extLst>
                <a:ext uri="{FF2B5EF4-FFF2-40B4-BE49-F238E27FC236}">
                  <a16:creationId xmlns:a16="http://schemas.microsoft.com/office/drawing/2014/main" id="{8B11E1CA-D090-A157-1AD3-A9DA5C55B7EF}"/>
                </a:ext>
              </a:extLst>
            </p:cNvPr>
            <p:cNvSpPr/>
            <p:nvPr/>
          </p:nvSpPr>
          <p:spPr>
            <a:xfrm rot="10800000">
              <a:off x="9902441" y="10571"/>
              <a:ext cx="1502034" cy="1665389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8;p2">
              <a:extLst>
                <a:ext uri="{FF2B5EF4-FFF2-40B4-BE49-F238E27FC236}">
                  <a16:creationId xmlns:a16="http://schemas.microsoft.com/office/drawing/2014/main" id="{E8EB4468-610C-0A83-B129-E9282A1B0829}"/>
                </a:ext>
              </a:extLst>
            </p:cNvPr>
            <p:cNvSpPr/>
            <p:nvPr/>
          </p:nvSpPr>
          <p:spPr>
            <a:xfrm rot="10800000">
              <a:off x="9953591" y="8200"/>
              <a:ext cx="1399735" cy="1605844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9;p2">
              <a:extLst>
                <a:ext uri="{FF2B5EF4-FFF2-40B4-BE49-F238E27FC236}">
                  <a16:creationId xmlns:a16="http://schemas.microsoft.com/office/drawing/2014/main" id="{A8C59227-A2AF-27F8-87F2-F13C4A0E7261}"/>
                </a:ext>
              </a:extLst>
            </p:cNvPr>
            <p:cNvSpPr/>
            <p:nvPr/>
          </p:nvSpPr>
          <p:spPr>
            <a:xfrm rot="10800000">
              <a:off x="10007780" y="7777"/>
              <a:ext cx="1291357" cy="1541910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0;p2">
              <a:extLst>
                <a:ext uri="{FF2B5EF4-FFF2-40B4-BE49-F238E27FC236}">
                  <a16:creationId xmlns:a16="http://schemas.microsoft.com/office/drawing/2014/main" id="{7D746940-3BB7-1C15-84E2-805EADA9935B}"/>
                </a:ext>
              </a:extLst>
            </p:cNvPr>
            <p:cNvSpPr/>
            <p:nvPr/>
          </p:nvSpPr>
          <p:spPr>
            <a:xfrm rot="10800000">
              <a:off x="10067628" y="5407"/>
              <a:ext cx="1171663" cy="1487827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1;p2">
              <a:extLst>
                <a:ext uri="{FF2B5EF4-FFF2-40B4-BE49-F238E27FC236}">
                  <a16:creationId xmlns:a16="http://schemas.microsoft.com/office/drawing/2014/main" id="{4388907C-AC03-535B-DE7D-CBF362F7281F}"/>
                </a:ext>
              </a:extLst>
            </p:cNvPr>
            <p:cNvSpPr/>
            <p:nvPr/>
          </p:nvSpPr>
          <p:spPr>
            <a:xfrm rot="10800000">
              <a:off x="10122950" y="8"/>
              <a:ext cx="1061018" cy="1433385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2;p2">
              <a:extLst>
                <a:ext uri="{FF2B5EF4-FFF2-40B4-BE49-F238E27FC236}">
                  <a16:creationId xmlns:a16="http://schemas.microsoft.com/office/drawing/2014/main" id="{884DD670-0334-AAD5-0E39-A9138A2D4382}"/>
                </a:ext>
              </a:extLst>
            </p:cNvPr>
            <p:cNvSpPr/>
            <p:nvPr/>
          </p:nvSpPr>
          <p:spPr>
            <a:xfrm rot="10800000">
              <a:off x="10181662" y="5418"/>
              <a:ext cx="943591" cy="1369265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3;p2">
              <a:extLst>
                <a:ext uri="{FF2B5EF4-FFF2-40B4-BE49-F238E27FC236}">
                  <a16:creationId xmlns:a16="http://schemas.microsoft.com/office/drawing/2014/main" id="{1404B64D-D651-78F3-AFEB-AC44A6DC9595}"/>
                </a:ext>
              </a:extLst>
            </p:cNvPr>
            <p:cNvSpPr/>
            <p:nvPr/>
          </p:nvSpPr>
          <p:spPr>
            <a:xfrm rot="10800000">
              <a:off x="10244919" y="6078"/>
              <a:ext cx="817077" cy="1300862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4;p2">
              <a:extLst>
                <a:ext uri="{FF2B5EF4-FFF2-40B4-BE49-F238E27FC236}">
                  <a16:creationId xmlns:a16="http://schemas.microsoft.com/office/drawing/2014/main" id="{F34908E7-A4CE-FACC-3626-9D7FD8586C62}"/>
                </a:ext>
              </a:extLst>
            </p:cNvPr>
            <p:cNvSpPr/>
            <p:nvPr/>
          </p:nvSpPr>
          <p:spPr>
            <a:xfrm rot="10800000">
              <a:off x="10290077" y="9085"/>
              <a:ext cx="721110" cy="1238012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5;p2">
              <a:extLst>
                <a:ext uri="{FF2B5EF4-FFF2-40B4-BE49-F238E27FC236}">
                  <a16:creationId xmlns:a16="http://schemas.microsoft.com/office/drawing/2014/main" id="{AF63AB21-CA13-8951-BA90-2E7DA5B499AD}"/>
                </a:ext>
              </a:extLst>
            </p:cNvPr>
            <p:cNvSpPr/>
            <p:nvPr/>
          </p:nvSpPr>
          <p:spPr>
            <a:xfrm rot="10800000">
              <a:off x="10343649" y="8138"/>
              <a:ext cx="616736" cy="1168959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6;p2">
              <a:extLst>
                <a:ext uri="{FF2B5EF4-FFF2-40B4-BE49-F238E27FC236}">
                  <a16:creationId xmlns:a16="http://schemas.microsoft.com/office/drawing/2014/main" id="{82701C97-82B6-8542-8CDB-DD53EF9BB04D}"/>
                </a:ext>
              </a:extLst>
            </p:cNvPr>
            <p:cNvSpPr/>
            <p:nvPr/>
          </p:nvSpPr>
          <p:spPr>
            <a:xfrm rot="10800000">
              <a:off x="10406743" y="4624"/>
              <a:ext cx="493860" cy="109806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7;p2">
              <a:extLst>
                <a:ext uri="{FF2B5EF4-FFF2-40B4-BE49-F238E27FC236}">
                  <a16:creationId xmlns:a16="http://schemas.microsoft.com/office/drawing/2014/main" id="{C57BB79C-FEB3-BB49-2ADA-5B292BC67077}"/>
                </a:ext>
              </a:extLst>
            </p:cNvPr>
            <p:cNvSpPr/>
            <p:nvPr/>
          </p:nvSpPr>
          <p:spPr>
            <a:xfrm rot="10800000">
              <a:off x="10466212" y="7231"/>
              <a:ext cx="374482" cy="1019783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215" y="622304"/>
            <a:ext cx="9701585" cy="880015"/>
          </a:xfrm>
          <a:prstGeom prst="round2SameRect">
            <a:avLst>
              <a:gd name="adj1" fmla="val 6926"/>
              <a:gd name="adj2" fmla="val 0"/>
            </a:avLst>
          </a:prstGeom>
          <a:solidFill>
            <a:srgbClr val="D8D6C2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4143565-3963-768B-DC37-38CE5FEFBB30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166447" y="5959821"/>
            <a:ext cx="1152000" cy="719921"/>
            <a:chOff x="-1763046" y="2721896"/>
            <a:chExt cx="1209732" cy="756000"/>
          </a:xfrm>
        </p:grpSpPr>
        <p:sp>
          <p:nvSpPr>
            <p:cNvPr id="38" name="Google Shape;16;p2">
              <a:extLst>
                <a:ext uri="{FF2B5EF4-FFF2-40B4-BE49-F238E27FC236}">
                  <a16:creationId xmlns:a16="http://schemas.microsoft.com/office/drawing/2014/main" id="{745ADF2D-354B-E66D-3A40-00CBB3BE844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-1654094" y="2721896"/>
              <a:ext cx="756000" cy="756000"/>
            </a:xfrm>
            <a:prstGeom prst="ellipse">
              <a:avLst/>
            </a:pr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;p2">
              <a:extLst>
                <a:ext uri="{FF2B5EF4-FFF2-40B4-BE49-F238E27FC236}">
                  <a16:creationId xmlns:a16="http://schemas.microsoft.com/office/drawing/2014/main" id="{66CB92E9-873C-DBCA-AAEE-B81AF7AC249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-880914" y="2936096"/>
              <a:ext cx="327600" cy="327600"/>
            </a:xfrm>
            <a:prstGeom prst="ellipse">
              <a:avLst/>
            </a:prstGeom>
            <a:solidFill>
              <a:srgbClr val="D8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;p2">
              <a:extLst>
                <a:ext uri="{FF2B5EF4-FFF2-40B4-BE49-F238E27FC236}">
                  <a16:creationId xmlns:a16="http://schemas.microsoft.com/office/drawing/2014/main" id="{6B54F06D-4582-7115-7544-B78AB4C5E71D}"/>
                </a:ext>
              </a:extLst>
            </p:cNvPr>
            <p:cNvSpPr/>
            <p:nvPr userDrawn="1"/>
          </p:nvSpPr>
          <p:spPr>
            <a:xfrm rot="5400000" flipH="1">
              <a:off x="-1495149" y="2667804"/>
              <a:ext cx="328390" cy="86418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79;p3">
            <a:extLst>
              <a:ext uri="{FF2B5EF4-FFF2-40B4-BE49-F238E27FC236}">
                <a16:creationId xmlns:a16="http://schemas.microsoft.com/office/drawing/2014/main" id="{20CA4AF0-E54D-3CE5-A61D-2AA31AEC24AD}"/>
              </a:ext>
            </a:extLst>
          </p:cNvPr>
          <p:cNvSpPr/>
          <p:nvPr userDrawn="1"/>
        </p:nvSpPr>
        <p:spPr>
          <a:xfrm>
            <a:off x="10401301" y="5486400"/>
            <a:ext cx="1540114" cy="1053592"/>
          </a:xfrm>
          <a:custGeom>
            <a:avLst/>
            <a:gdLst/>
            <a:ahLst/>
            <a:cxnLst/>
            <a:rect l="l" t="t" r="r" b="b"/>
            <a:pathLst>
              <a:path w="958115" h="632878" extrusionOk="0">
                <a:moveTo>
                  <a:pt x="0" y="170479"/>
                </a:moveTo>
                <a:lnTo>
                  <a:pt x="958110" y="0"/>
                </a:lnTo>
                <a:cubicBezTo>
                  <a:pt x="958110" y="0"/>
                  <a:pt x="963939" y="545202"/>
                  <a:pt x="598799" y="621468"/>
                </a:cubicBezTo>
                <a:cubicBezTo>
                  <a:pt x="136684" y="717985"/>
                  <a:pt x="0" y="170479"/>
                  <a:pt x="0" y="170479"/>
                </a:cubicBezTo>
                <a:close/>
              </a:path>
            </a:pathLst>
          </a:custGeom>
          <a:solidFill>
            <a:srgbClr val="859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81;p3">
            <a:extLst>
              <a:ext uri="{FF2B5EF4-FFF2-40B4-BE49-F238E27FC236}">
                <a16:creationId xmlns:a16="http://schemas.microsoft.com/office/drawing/2014/main" id="{5B392CCC-F821-7B26-5DDE-BB49FCEC99A0}"/>
              </a:ext>
            </a:extLst>
          </p:cNvPr>
          <p:cNvSpPr/>
          <p:nvPr userDrawn="1"/>
        </p:nvSpPr>
        <p:spPr>
          <a:xfrm>
            <a:off x="10288373" y="5957191"/>
            <a:ext cx="1611623" cy="955106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rgbClr val="4469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80;p3">
            <a:extLst>
              <a:ext uri="{FF2B5EF4-FFF2-40B4-BE49-F238E27FC236}">
                <a16:creationId xmlns:a16="http://schemas.microsoft.com/office/drawing/2014/main" id="{CC4E144C-DD68-D937-C49F-BD76F41861C1}"/>
              </a:ext>
            </a:extLst>
          </p:cNvPr>
          <p:cNvSpPr/>
          <p:nvPr userDrawn="1"/>
        </p:nvSpPr>
        <p:spPr>
          <a:xfrm>
            <a:off x="10662825" y="5820068"/>
            <a:ext cx="1547055" cy="1042685"/>
          </a:xfrm>
          <a:custGeom>
            <a:avLst/>
            <a:gdLst/>
            <a:ahLst/>
            <a:cxnLst/>
            <a:rect l="l" t="t" r="r" b="b"/>
            <a:pathLst>
              <a:path w="962433" h="626326" extrusionOk="0">
                <a:moveTo>
                  <a:pt x="1666" y="0"/>
                </a:moveTo>
                <a:lnTo>
                  <a:pt x="962434" y="154800"/>
                </a:lnTo>
                <a:cubicBezTo>
                  <a:pt x="962434" y="154800"/>
                  <a:pt x="788260" y="671465"/>
                  <a:pt x="418385" y="623135"/>
                </a:cubicBezTo>
                <a:cubicBezTo>
                  <a:pt x="-49731" y="561965"/>
                  <a:pt x="1666" y="0"/>
                  <a:pt x="1666" y="0"/>
                </a:cubicBezTo>
                <a:close/>
              </a:path>
            </a:pathLst>
          </a:custGeom>
          <a:solidFill>
            <a:srgbClr val="D8D6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88F30BB-4A97-DD1E-B973-D10EDCFAA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915" y="6080640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3;p2">
            <a:extLst>
              <a:ext uri="{FF2B5EF4-FFF2-40B4-BE49-F238E27FC236}">
                <a16:creationId xmlns:a16="http://schemas.microsoft.com/office/drawing/2014/main" id="{94AB28EF-7558-DAEB-4882-33BA0D0037AD}"/>
              </a:ext>
            </a:extLst>
          </p:cNvPr>
          <p:cNvSpPr/>
          <p:nvPr userDrawn="1"/>
        </p:nvSpPr>
        <p:spPr>
          <a:xfrm>
            <a:off x="330010" y="685799"/>
            <a:ext cx="10795243" cy="6172325"/>
          </a:xfrm>
          <a:prstGeom prst="round1Rect">
            <a:avLst/>
          </a:prstGeom>
          <a:solidFill>
            <a:srgbClr val="D8D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hr-HR" sz="1400" b="0" i="0" u="none" strike="noStrike" cap="none" noProof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3F895-7BCA-813F-1467-6D8FDA27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669" y="2005263"/>
            <a:ext cx="7217924" cy="1504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2E218-28DA-5229-EFEB-37F84827E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669" y="3602038"/>
            <a:ext cx="7217924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hr-HR" noProof="0"/>
          </a:p>
        </p:txBody>
      </p:sp>
      <p:sp>
        <p:nvSpPr>
          <p:cNvPr id="101" name="Google Shape;14;p2">
            <a:extLst>
              <a:ext uri="{FF2B5EF4-FFF2-40B4-BE49-F238E27FC236}">
                <a16:creationId xmlns:a16="http://schemas.microsoft.com/office/drawing/2014/main" id="{65F291FD-0C98-E4B8-5B3F-EB6D6A54DD92}"/>
              </a:ext>
            </a:extLst>
          </p:cNvPr>
          <p:cNvSpPr/>
          <p:nvPr userDrawn="1"/>
        </p:nvSpPr>
        <p:spPr>
          <a:xfrm rot="10800000" flipH="1">
            <a:off x="-19092" y="-14288"/>
            <a:ext cx="1423800" cy="2245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02" name="Google Shape;15;p2">
            <a:extLst>
              <a:ext uri="{FF2B5EF4-FFF2-40B4-BE49-F238E27FC236}">
                <a16:creationId xmlns:a16="http://schemas.microsoft.com/office/drawing/2014/main" id="{8517AC39-E9F7-2DB2-C863-2B8085F27943}"/>
              </a:ext>
            </a:extLst>
          </p:cNvPr>
          <p:cNvSpPr/>
          <p:nvPr userDrawn="1"/>
        </p:nvSpPr>
        <p:spPr>
          <a:xfrm rot="10800000" flipH="1">
            <a:off x="618758" y="-14163"/>
            <a:ext cx="1143600" cy="180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54B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03" name="Google Shape;16;p2">
            <a:extLst>
              <a:ext uri="{FF2B5EF4-FFF2-40B4-BE49-F238E27FC236}">
                <a16:creationId xmlns:a16="http://schemas.microsoft.com/office/drawing/2014/main" id="{0387DD18-9FC0-5905-1E6C-731676A8375E}"/>
              </a:ext>
            </a:extLst>
          </p:cNvPr>
          <p:cNvSpPr/>
          <p:nvPr userDrawn="1"/>
        </p:nvSpPr>
        <p:spPr>
          <a:xfrm>
            <a:off x="10389170" y="3535432"/>
            <a:ext cx="1443600" cy="1443600"/>
          </a:xfrm>
          <a:prstGeom prst="ellipse">
            <a:avLst/>
          </a:prstGeom>
          <a:solidFill>
            <a:srgbClr val="4469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04" name="Google Shape;17;p2">
            <a:extLst>
              <a:ext uri="{FF2B5EF4-FFF2-40B4-BE49-F238E27FC236}">
                <a16:creationId xmlns:a16="http://schemas.microsoft.com/office/drawing/2014/main" id="{CBCAECF9-FC1C-243B-4125-802FC6EC4B97}"/>
              </a:ext>
            </a:extLst>
          </p:cNvPr>
          <p:cNvSpPr/>
          <p:nvPr userDrawn="1"/>
        </p:nvSpPr>
        <p:spPr>
          <a:xfrm>
            <a:off x="10808617" y="2782024"/>
            <a:ext cx="634500" cy="634500"/>
          </a:xfrm>
          <a:prstGeom prst="ellipse">
            <a:avLst/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05" name="Google Shape;18;p2">
            <a:extLst>
              <a:ext uri="{FF2B5EF4-FFF2-40B4-BE49-F238E27FC236}">
                <a16:creationId xmlns:a16="http://schemas.microsoft.com/office/drawing/2014/main" id="{A956A176-44CA-5907-9995-9245DFF60F40}"/>
              </a:ext>
            </a:extLst>
          </p:cNvPr>
          <p:cNvSpPr/>
          <p:nvPr userDrawn="1"/>
        </p:nvSpPr>
        <p:spPr>
          <a:xfrm>
            <a:off x="8606871" y="4680157"/>
            <a:ext cx="1679793" cy="1220440"/>
          </a:xfrm>
          <a:custGeom>
            <a:avLst/>
            <a:gdLst/>
            <a:ahLst/>
            <a:cxnLst/>
            <a:rect l="l" t="t" r="r" b="b"/>
            <a:pathLst>
              <a:path w="1555364" h="1130037" extrusionOk="0">
                <a:moveTo>
                  <a:pt x="232" y="786699"/>
                </a:moveTo>
                <a:cubicBezTo>
                  <a:pt x="-7828" y="760106"/>
                  <a:pt x="196976" y="649768"/>
                  <a:pt x="230827" y="631728"/>
                </a:cubicBezTo>
                <a:cubicBezTo>
                  <a:pt x="364031" y="560729"/>
                  <a:pt x="492676" y="484081"/>
                  <a:pt x="626540" y="414653"/>
                </a:cubicBezTo>
                <a:cubicBezTo>
                  <a:pt x="721762" y="365276"/>
                  <a:pt x="823898" y="332043"/>
                  <a:pt x="919529" y="284151"/>
                </a:cubicBezTo>
                <a:cubicBezTo>
                  <a:pt x="1073853" y="206865"/>
                  <a:pt x="1232540" y="140409"/>
                  <a:pt x="1386350" y="62638"/>
                </a:cubicBezTo>
                <a:cubicBezTo>
                  <a:pt x="1404885" y="53275"/>
                  <a:pt x="1521938" y="-22087"/>
                  <a:pt x="1530425" y="6393"/>
                </a:cubicBezTo>
                <a:cubicBezTo>
                  <a:pt x="1555180" y="89374"/>
                  <a:pt x="1560562" y="203874"/>
                  <a:pt x="1550732" y="288799"/>
                </a:cubicBezTo>
                <a:cubicBezTo>
                  <a:pt x="1538816" y="391764"/>
                  <a:pt x="1535749" y="496978"/>
                  <a:pt x="1496906" y="595199"/>
                </a:cubicBezTo>
                <a:cubicBezTo>
                  <a:pt x="1398208" y="844783"/>
                  <a:pt x="1145672" y="1066011"/>
                  <a:pt x="893879" y="1114846"/>
                </a:cubicBezTo>
                <a:cubicBezTo>
                  <a:pt x="688196" y="1154726"/>
                  <a:pt x="446556" y="1115512"/>
                  <a:pt x="275215" y="1004012"/>
                </a:cubicBezTo>
                <a:cubicBezTo>
                  <a:pt x="213104" y="963589"/>
                  <a:pt x="6486" y="807341"/>
                  <a:pt x="232" y="786699"/>
                </a:cubicBezTo>
                <a:close/>
              </a:path>
            </a:pathLst>
          </a:custGeom>
          <a:solidFill>
            <a:srgbClr val="859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9;p2">
            <a:extLst>
              <a:ext uri="{FF2B5EF4-FFF2-40B4-BE49-F238E27FC236}">
                <a16:creationId xmlns:a16="http://schemas.microsoft.com/office/drawing/2014/main" id="{E4A14599-13E9-B2CA-2BFC-506A3C563542}"/>
              </a:ext>
            </a:extLst>
          </p:cNvPr>
          <p:cNvSpPr/>
          <p:nvPr userDrawn="1"/>
        </p:nvSpPr>
        <p:spPr>
          <a:xfrm>
            <a:off x="9259706" y="5561024"/>
            <a:ext cx="1493497" cy="1281241"/>
          </a:xfrm>
          <a:custGeom>
            <a:avLst/>
            <a:gdLst/>
            <a:ahLst/>
            <a:cxnLst/>
            <a:rect l="l" t="t" r="r" b="b"/>
            <a:pathLst>
              <a:path w="1382868" h="1186334" extrusionOk="0">
                <a:moveTo>
                  <a:pt x="467097" y="35491"/>
                </a:moveTo>
                <a:cubicBezTo>
                  <a:pt x="233382" y="101500"/>
                  <a:pt x="149619" y="254976"/>
                  <a:pt x="122654" y="298124"/>
                </a:cubicBezTo>
                <a:cubicBezTo>
                  <a:pt x="49968" y="414415"/>
                  <a:pt x="27566" y="565958"/>
                  <a:pt x="5667" y="697308"/>
                </a:cubicBezTo>
                <a:cubicBezTo>
                  <a:pt x="-1571" y="740732"/>
                  <a:pt x="1591" y="859604"/>
                  <a:pt x="1591" y="859604"/>
                </a:cubicBezTo>
                <a:cubicBezTo>
                  <a:pt x="-6744" y="934537"/>
                  <a:pt x="18793" y="1013823"/>
                  <a:pt x="51950" y="1080146"/>
                </a:cubicBezTo>
                <a:cubicBezTo>
                  <a:pt x="105613" y="1187483"/>
                  <a:pt x="267948" y="1213610"/>
                  <a:pt x="365646" y="1157784"/>
                </a:cubicBezTo>
                <a:cubicBezTo>
                  <a:pt x="456305" y="1105978"/>
                  <a:pt x="487594" y="1010585"/>
                  <a:pt x="542677" y="927956"/>
                </a:cubicBezTo>
                <a:cubicBezTo>
                  <a:pt x="590503" y="856213"/>
                  <a:pt x="655311" y="792177"/>
                  <a:pt x="710394" y="726073"/>
                </a:cubicBezTo>
                <a:cubicBezTo>
                  <a:pt x="820636" y="593780"/>
                  <a:pt x="1001011" y="545936"/>
                  <a:pt x="1132799" y="443428"/>
                </a:cubicBezTo>
                <a:cubicBezTo>
                  <a:pt x="1206599" y="386031"/>
                  <a:pt x="1360256" y="327995"/>
                  <a:pt x="1381268" y="222915"/>
                </a:cubicBezTo>
                <a:cubicBezTo>
                  <a:pt x="1405185" y="103338"/>
                  <a:pt x="1154411" y="43893"/>
                  <a:pt x="1073792" y="36558"/>
                </a:cubicBezTo>
                <a:cubicBezTo>
                  <a:pt x="792861" y="11021"/>
                  <a:pt x="700821" y="-30507"/>
                  <a:pt x="467097" y="35491"/>
                </a:cubicBezTo>
                <a:close/>
              </a:path>
            </a:pathLst>
          </a:custGeom>
          <a:solidFill>
            <a:srgbClr val="F6F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0322442-7E0E-186F-0A32-AD8D29A9242D}"/>
              </a:ext>
            </a:extLst>
          </p:cNvPr>
          <p:cNvGrpSpPr/>
          <p:nvPr userDrawn="1"/>
        </p:nvGrpSpPr>
        <p:grpSpPr>
          <a:xfrm>
            <a:off x="1001642" y="-14280"/>
            <a:ext cx="1502034" cy="1675952"/>
            <a:chOff x="9902441" y="8"/>
            <a:chExt cx="1502034" cy="1675952"/>
          </a:xfrm>
        </p:grpSpPr>
        <p:sp>
          <p:nvSpPr>
            <p:cNvPr id="134" name="Google Shape;47;p2">
              <a:extLst>
                <a:ext uri="{FF2B5EF4-FFF2-40B4-BE49-F238E27FC236}">
                  <a16:creationId xmlns:a16="http://schemas.microsoft.com/office/drawing/2014/main" id="{0FFAF8BA-D2B8-0FF1-9661-79C2F4CBC660}"/>
                </a:ext>
              </a:extLst>
            </p:cNvPr>
            <p:cNvSpPr/>
            <p:nvPr/>
          </p:nvSpPr>
          <p:spPr>
            <a:xfrm rot="10800000">
              <a:off x="9902441" y="10571"/>
              <a:ext cx="1502034" cy="1665389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48;p2">
              <a:extLst>
                <a:ext uri="{FF2B5EF4-FFF2-40B4-BE49-F238E27FC236}">
                  <a16:creationId xmlns:a16="http://schemas.microsoft.com/office/drawing/2014/main" id="{3D5223C4-F933-05EF-68AE-35C3A0E8B473}"/>
                </a:ext>
              </a:extLst>
            </p:cNvPr>
            <p:cNvSpPr/>
            <p:nvPr/>
          </p:nvSpPr>
          <p:spPr>
            <a:xfrm rot="10800000">
              <a:off x="9953591" y="8200"/>
              <a:ext cx="1399735" cy="1605844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49;p2">
              <a:extLst>
                <a:ext uri="{FF2B5EF4-FFF2-40B4-BE49-F238E27FC236}">
                  <a16:creationId xmlns:a16="http://schemas.microsoft.com/office/drawing/2014/main" id="{151B3DB0-5AA1-5AD3-35C7-7C1EF8463216}"/>
                </a:ext>
              </a:extLst>
            </p:cNvPr>
            <p:cNvSpPr/>
            <p:nvPr/>
          </p:nvSpPr>
          <p:spPr>
            <a:xfrm rot="10800000">
              <a:off x="10007780" y="7777"/>
              <a:ext cx="1291357" cy="1541910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50;p2">
              <a:extLst>
                <a:ext uri="{FF2B5EF4-FFF2-40B4-BE49-F238E27FC236}">
                  <a16:creationId xmlns:a16="http://schemas.microsoft.com/office/drawing/2014/main" id="{B2FB0389-870A-F814-B6D6-5E626CBC2ACA}"/>
                </a:ext>
              </a:extLst>
            </p:cNvPr>
            <p:cNvSpPr/>
            <p:nvPr/>
          </p:nvSpPr>
          <p:spPr>
            <a:xfrm rot="10800000">
              <a:off x="10067628" y="5407"/>
              <a:ext cx="1171663" cy="1487827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51;p2">
              <a:extLst>
                <a:ext uri="{FF2B5EF4-FFF2-40B4-BE49-F238E27FC236}">
                  <a16:creationId xmlns:a16="http://schemas.microsoft.com/office/drawing/2014/main" id="{D098C0AB-C1C3-44C1-F29B-3C4CB083E842}"/>
                </a:ext>
              </a:extLst>
            </p:cNvPr>
            <p:cNvSpPr/>
            <p:nvPr/>
          </p:nvSpPr>
          <p:spPr>
            <a:xfrm rot="10800000">
              <a:off x="10122950" y="8"/>
              <a:ext cx="1061018" cy="1433385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52;p2">
              <a:extLst>
                <a:ext uri="{FF2B5EF4-FFF2-40B4-BE49-F238E27FC236}">
                  <a16:creationId xmlns:a16="http://schemas.microsoft.com/office/drawing/2014/main" id="{57E98FB4-2B54-C1F5-7341-83371D660B07}"/>
                </a:ext>
              </a:extLst>
            </p:cNvPr>
            <p:cNvSpPr/>
            <p:nvPr/>
          </p:nvSpPr>
          <p:spPr>
            <a:xfrm rot="10800000">
              <a:off x="10181662" y="5418"/>
              <a:ext cx="943591" cy="1369265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53;p2">
              <a:extLst>
                <a:ext uri="{FF2B5EF4-FFF2-40B4-BE49-F238E27FC236}">
                  <a16:creationId xmlns:a16="http://schemas.microsoft.com/office/drawing/2014/main" id="{9D9198A6-14DD-AA49-E2B0-A1D1681817CA}"/>
                </a:ext>
              </a:extLst>
            </p:cNvPr>
            <p:cNvSpPr/>
            <p:nvPr/>
          </p:nvSpPr>
          <p:spPr>
            <a:xfrm rot="10800000">
              <a:off x="10244919" y="6078"/>
              <a:ext cx="817077" cy="1300862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54;p2">
              <a:extLst>
                <a:ext uri="{FF2B5EF4-FFF2-40B4-BE49-F238E27FC236}">
                  <a16:creationId xmlns:a16="http://schemas.microsoft.com/office/drawing/2014/main" id="{933B4FF7-1FEE-F986-D335-4B76BBE77F8B}"/>
                </a:ext>
              </a:extLst>
            </p:cNvPr>
            <p:cNvSpPr/>
            <p:nvPr/>
          </p:nvSpPr>
          <p:spPr>
            <a:xfrm rot="10800000">
              <a:off x="10290077" y="9085"/>
              <a:ext cx="721110" cy="1238012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55;p2">
              <a:extLst>
                <a:ext uri="{FF2B5EF4-FFF2-40B4-BE49-F238E27FC236}">
                  <a16:creationId xmlns:a16="http://schemas.microsoft.com/office/drawing/2014/main" id="{6BB5176B-3831-A45E-0758-E1C8D9AA244F}"/>
                </a:ext>
              </a:extLst>
            </p:cNvPr>
            <p:cNvSpPr/>
            <p:nvPr/>
          </p:nvSpPr>
          <p:spPr>
            <a:xfrm rot="10800000">
              <a:off x="10343649" y="8138"/>
              <a:ext cx="616736" cy="1168959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56;p2">
              <a:extLst>
                <a:ext uri="{FF2B5EF4-FFF2-40B4-BE49-F238E27FC236}">
                  <a16:creationId xmlns:a16="http://schemas.microsoft.com/office/drawing/2014/main" id="{6B4291C8-498D-709F-A001-62ED1225FCE7}"/>
                </a:ext>
              </a:extLst>
            </p:cNvPr>
            <p:cNvSpPr/>
            <p:nvPr/>
          </p:nvSpPr>
          <p:spPr>
            <a:xfrm rot="10800000">
              <a:off x="10406743" y="4624"/>
              <a:ext cx="493860" cy="109806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57;p2">
              <a:extLst>
                <a:ext uri="{FF2B5EF4-FFF2-40B4-BE49-F238E27FC236}">
                  <a16:creationId xmlns:a16="http://schemas.microsoft.com/office/drawing/2014/main" id="{D01E36F0-4CD1-214E-2A68-C79BA520E332}"/>
                </a:ext>
              </a:extLst>
            </p:cNvPr>
            <p:cNvSpPr/>
            <p:nvPr/>
          </p:nvSpPr>
          <p:spPr>
            <a:xfrm rot="10800000">
              <a:off x="10466212" y="7231"/>
              <a:ext cx="374482" cy="1019783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82CA4E93-C8CF-AA9D-0594-879A7573E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7359" y="1162809"/>
            <a:ext cx="2580544" cy="1608339"/>
          </a:xfrm>
          <a:prstGeom prst="rect">
            <a:avLst/>
          </a:prstGeom>
        </p:spPr>
      </p:pic>
      <p:pic>
        <p:nvPicPr>
          <p:cNvPr id="154" name="Picture 153" descr="A logo with red and blue steps&#10;&#10;Description automatically generated">
            <a:extLst>
              <a:ext uri="{FF2B5EF4-FFF2-40B4-BE49-F238E27FC236}">
                <a16:creationId xmlns:a16="http://schemas.microsoft.com/office/drawing/2014/main" id="{7944A746-9CDB-B69B-F2DA-2665D45E4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9068" y="235003"/>
            <a:ext cx="1337720" cy="912082"/>
          </a:xfrm>
          <a:prstGeom prst="rect">
            <a:avLst/>
          </a:prstGeom>
        </p:spPr>
      </p:pic>
      <p:sp>
        <p:nvSpPr>
          <p:cNvPr id="155" name="Google Shape;14;p2">
            <a:extLst>
              <a:ext uri="{FF2B5EF4-FFF2-40B4-BE49-F238E27FC236}">
                <a16:creationId xmlns:a16="http://schemas.microsoft.com/office/drawing/2014/main" id="{233E4353-6B8F-C3A5-B392-7CDAFE9BD355}"/>
              </a:ext>
            </a:extLst>
          </p:cNvPr>
          <p:cNvSpPr/>
          <p:nvPr userDrawn="1"/>
        </p:nvSpPr>
        <p:spPr>
          <a:xfrm flipH="1">
            <a:off x="10783867" y="3537031"/>
            <a:ext cx="684000" cy="180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grpSp>
        <p:nvGrpSpPr>
          <p:cNvPr id="107" name="Google Shape;20;p2">
            <a:extLst>
              <a:ext uri="{FF2B5EF4-FFF2-40B4-BE49-F238E27FC236}">
                <a16:creationId xmlns:a16="http://schemas.microsoft.com/office/drawing/2014/main" id="{A073E106-0DBD-3716-0D8D-5B7A73C3D16E}"/>
              </a:ext>
            </a:extLst>
          </p:cNvPr>
          <p:cNvGrpSpPr/>
          <p:nvPr userDrawn="1"/>
        </p:nvGrpSpPr>
        <p:grpSpPr>
          <a:xfrm>
            <a:off x="10359957" y="5196471"/>
            <a:ext cx="1502034" cy="1675952"/>
            <a:chOff x="6415621" y="443747"/>
            <a:chExt cx="1388458" cy="1549225"/>
          </a:xfrm>
        </p:grpSpPr>
        <p:sp>
          <p:nvSpPr>
            <p:cNvPr id="108" name="Google Shape;21;p2">
              <a:extLst>
                <a:ext uri="{FF2B5EF4-FFF2-40B4-BE49-F238E27FC236}">
                  <a16:creationId xmlns:a16="http://schemas.microsoft.com/office/drawing/2014/main" id="{EC2CE9EA-E657-1184-19CF-83C0FBCD63E1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22;p2">
              <a:extLst>
                <a:ext uri="{FF2B5EF4-FFF2-40B4-BE49-F238E27FC236}">
                  <a16:creationId xmlns:a16="http://schemas.microsoft.com/office/drawing/2014/main" id="{43083972-72A4-3434-ECB4-62D153966430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3;p2">
              <a:extLst>
                <a:ext uri="{FF2B5EF4-FFF2-40B4-BE49-F238E27FC236}">
                  <a16:creationId xmlns:a16="http://schemas.microsoft.com/office/drawing/2014/main" id="{3DBB93DD-9AC5-4240-EF25-A8D1E9865871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4;p2">
              <a:extLst>
                <a:ext uri="{FF2B5EF4-FFF2-40B4-BE49-F238E27FC236}">
                  <a16:creationId xmlns:a16="http://schemas.microsoft.com/office/drawing/2014/main" id="{A61536C3-30CC-9868-399A-23E6FBB7B26A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5;p2">
              <a:extLst>
                <a:ext uri="{FF2B5EF4-FFF2-40B4-BE49-F238E27FC236}">
                  <a16:creationId xmlns:a16="http://schemas.microsoft.com/office/drawing/2014/main" id="{1D93877A-E279-A773-2AE0-9BBAEE587C63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6;p2">
              <a:extLst>
                <a:ext uri="{FF2B5EF4-FFF2-40B4-BE49-F238E27FC236}">
                  <a16:creationId xmlns:a16="http://schemas.microsoft.com/office/drawing/2014/main" id="{F228F964-57C0-C96C-A319-F80F91020F81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7;p2">
              <a:extLst>
                <a:ext uri="{FF2B5EF4-FFF2-40B4-BE49-F238E27FC236}">
                  <a16:creationId xmlns:a16="http://schemas.microsoft.com/office/drawing/2014/main" id="{BD61E71F-FF01-9B40-C971-A6588AD2EE56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;p2">
              <a:extLst>
                <a:ext uri="{FF2B5EF4-FFF2-40B4-BE49-F238E27FC236}">
                  <a16:creationId xmlns:a16="http://schemas.microsoft.com/office/drawing/2014/main" id="{6B31B5F9-C59E-D475-7F1F-EE6EE788B908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9;p2">
              <a:extLst>
                <a:ext uri="{FF2B5EF4-FFF2-40B4-BE49-F238E27FC236}">
                  <a16:creationId xmlns:a16="http://schemas.microsoft.com/office/drawing/2014/main" id="{28B598C6-63CA-3A50-24E3-5EAB00328C61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0;p2">
              <a:extLst>
                <a:ext uri="{FF2B5EF4-FFF2-40B4-BE49-F238E27FC236}">
                  <a16:creationId xmlns:a16="http://schemas.microsoft.com/office/drawing/2014/main" id="{0751D469-6CD6-C0FC-4FAC-024B46689CDC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1;p2">
              <a:extLst>
                <a:ext uri="{FF2B5EF4-FFF2-40B4-BE49-F238E27FC236}">
                  <a16:creationId xmlns:a16="http://schemas.microsoft.com/office/drawing/2014/main" id="{5ED8F67C-B5D9-0BEB-D508-161B54D587E9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 descr="A black and blue sign with white text&#10;&#10;Description automatically generated">
            <a:extLst>
              <a:ext uri="{FF2B5EF4-FFF2-40B4-BE49-F238E27FC236}">
                <a16:creationId xmlns:a16="http://schemas.microsoft.com/office/drawing/2014/main" id="{5161A2E2-B5F8-7B34-77CE-A0E20A52CE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626" y="5845649"/>
            <a:ext cx="3141677" cy="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E544-3BDA-1397-25CA-BD4D9436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2CC74-99BC-72C1-B4FF-D64F4151E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8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2B439-8F59-BB6D-0887-36CD46D8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H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6D37B-C278-6D26-7D23-0E63C7839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A1B2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1" y="4488175"/>
            <a:ext cx="1563687" cy="156368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D6BA55E-111E-03B2-745C-C25E6BBB1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1233" y="4703432"/>
            <a:ext cx="2936875" cy="13234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1B2A"/>
                </a:solidFill>
              </a:defRPr>
            </a:lvl1pPr>
          </a:lstStyle>
          <a:p>
            <a:pPr lvl="0"/>
            <a:r>
              <a:rPr lang="hr-HR" noProof="0"/>
              <a:t>Klikni za dodati suradnike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35B6C-FEAF-2197-4967-3C13AACE779A}"/>
              </a:ext>
            </a:extLst>
          </p:cNvPr>
          <p:cNvSpPr/>
          <p:nvPr userDrawn="1"/>
        </p:nvSpPr>
        <p:spPr>
          <a:xfrm>
            <a:off x="7965006" y="4104073"/>
            <a:ext cx="3154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0" strike="noStrike" noProof="0" dirty="0">
                <a:solidFill>
                  <a:srgbClr val="454B30"/>
                </a:solidFill>
                <a:latin typeface="Helvetica" pitchFamily="2" charset="0"/>
              </a:rPr>
              <a:t>Projekt</a:t>
            </a:r>
            <a:r>
              <a:rPr lang="hr-HR" sz="1600" b="1" strike="noStrike" noProof="0" dirty="0">
                <a:solidFill>
                  <a:srgbClr val="454B30"/>
                </a:solidFill>
                <a:latin typeface="Helvetica" pitchFamily="2" charset="0"/>
              </a:rPr>
              <a:t> DISINFO klima </a:t>
            </a:r>
            <a:r>
              <a:rPr lang="hr-HR" sz="1600" b="0" strike="noStrike" noProof="0" dirty="0">
                <a:solidFill>
                  <a:srgbClr val="454B30"/>
                </a:solidFill>
                <a:latin typeface="Helvetica" pitchFamily="2" charset="0"/>
              </a:rPr>
              <a:t>financira Europska unija - </a:t>
            </a:r>
            <a:r>
              <a:rPr lang="hr-HR" sz="1600" b="0" strike="noStrike" noProof="0" dirty="0" err="1">
                <a:solidFill>
                  <a:srgbClr val="454B30"/>
                </a:solidFill>
                <a:latin typeface="Helvetica" pitchFamily="2" charset="0"/>
              </a:rPr>
              <a:t>NextGeneration</a:t>
            </a:r>
            <a:r>
              <a:rPr lang="hr-HR" sz="1600" b="0" strike="noStrike" noProof="0" dirty="0">
                <a:solidFill>
                  <a:srgbClr val="454B30"/>
                </a:solidFill>
                <a:latin typeface="Helvetica" pitchFamily="2" charset="0"/>
              </a:rPr>
              <a:t> EU (01/08-73/23-2519-6).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1A209C-D954-E3CB-8A1D-5E09BD854CE3}"/>
              </a:ext>
            </a:extLst>
          </p:cNvPr>
          <p:cNvGrpSpPr/>
          <p:nvPr userDrawn="1"/>
        </p:nvGrpSpPr>
        <p:grpSpPr>
          <a:xfrm>
            <a:off x="8914657" y="1581871"/>
            <a:ext cx="1255393" cy="1404174"/>
            <a:chOff x="25792937" y="37350518"/>
            <a:chExt cx="1255393" cy="1404174"/>
          </a:xfrm>
          <a:solidFill>
            <a:srgbClr val="92D050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937D24-0B0F-8FAA-D8BB-94D39C25625F}"/>
                </a:ext>
              </a:extLst>
            </p:cNvPr>
            <p:cNvGrpSpPr/>
            <p:nvPr/>
          </p:nvGrpSpPr>
          <p:grpSpPr>
            <a:xfrm>
              <a:off x="25792937" y="37350518"/>
              <a:ext cx="1255393" cy="1404174"/>
              <a:chOff x="25707209" y="37350518"/>
              <a:chExt cx="1255393" cy="1404174"/>
            </a:xfrm>
            <a:grpFill/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96FF894-66B1-1985-E3B6-C3B7D314C5D3}"/>
                  </a:ext>
                </a:extLst>
              </p:cNvPr>
              <p:cNvSpPr/>
              <p:nvPr/>
            </p:nvSpPr>
            <p:spPr>
              <a:xfrm>
                <a:off x="25707209" y="37350518"/>
                <a:ext cx="1255393" cy="1179045"/>
              </a:xfrm>
              <a:prstGeom prst="roundRect">
                <a:avLst/>
              </a:prstGeom>
              <a:solidFill>
                <a:srgbClr val="446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b="1" i="1" noProof="0">
                  <a:latin typeface="+mj-lt"/>
                  <a:cs typeface="Al Tarikh" pitchFamily="2" charset="-78"/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DCE0789C-01BA-A60A-5B38-83FE66464722}"/>
                  </a:ext>
                </a:extLst>
              </p:cNvPr>
              <p:cNvSpPr/>
              <p:nvPr/>
            </p:nvSpPr>
            <p:spPr>
              <a:xfrm rot="10800000" flipH="1">
                <a:off x="25707209" y="38075826"/>
                <a:ext cx="518718" cy="678866"/>
              </a:xfrm>
              <a:prstGeom prst="rtTriangle">
                <a:avLst/>
              </a:prstGeom>
              <a:solidFill>
                <a:srgbClr val="446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i="1" noProof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B8F209-4050-42A3-4BF3-C57A54343B53}"/>
                </a:ext>
              </a:extLst>
            </p:cNvPr>
            <p:cNvGrpSpPr/>
            <p:nvPr/>
          </p:nvGrpSpPr>
          <p:grpSpPr>
            <a:xfrm>
              <a:off x="26360428" y="37700170"/>
              <a:ext cx="115200" cy="514280"/>
              <a:chOff x="26374716" y="37757322"/>
              <a:chExt cx="115200" cy="514280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43F9FE-767C-9D1C-C4FF-C9862FBB6C67}"/>
                  </a:ext>
                </a:extLst>
              </p:cNvPr>
              <p:cNvSpPr/>
              <p:nvPr/>
            </p:nvSpPr>
            <p:spPr>
              <a:xfrm>
                <a:off x="26378332" y="37947602"/>
                <a:ext cx="108000" cy="324000"/>
              </a:xfrm>
              <a:prstGeom prst="rect">
                <a:avLst/>
              </a:prstGeom>
              <a:solidFill>
                <a:srgbClr val="F6F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i="1" noProof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7CA4C3D-FE26-B99F-0470-343D3EB362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74716" y="37757322"/>
                <a:ext cx="115200" cy="115200"/>
              </a:xfrm>
              <a:prstGeom prst="ellipse">
                <a:avLst/>
              </a:prstGeom>
              <a:solidFill>
                <a:srgbClr val="F6F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i="1" noProof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DD97A8-97CD-4003-0398-EEFE2B474A02}"/>
              </a:ext>
            </a:extLst>
          </p:cNvPr>
          <p:cNvGrpSpPr/>
          <p:nvPr userDrawn="1"/>
        </p:nvGrpSpPr>
        <p:grpSpPr>
          <a:xfrm>
            <a:off x="7874489" y="3391519"/>
            <a:ext cx="3335728" cy="558800"/>
            <a:chOff x="8045173" y="3391519"/>
            <a:chExt cx="3335728" cy="5588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A692F-EDBE-6960-693E-D4D82AB95EA4}"/>
                </a:ext>
              </a:extLst>
            </p:cNvPr>
            <p:cNvSpPr/>
            <p:nvPr userDrawn="1"/>
          </p:nvSpPr>
          <p:spPr>
            <a:xfrm>
              <a:off x="8578573" y="3486253"/>
              <a:ext cx="28023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hr-HR" noProof="0" dirty="0" err="1">
                  <a:solidFill>
                    <a:srgbClr val="0070C0"/>
                  </a:solidFill>
                  <a:latin typeface="Helvetica" pitchFamily="2" charset="0"/>
                </a:rPr>
                <a:t>renata.franc@pilar.hr</a:t>
              </a:r>
              <a:endParaRPr lang="hr-HR" noProof="0" dirty="0">
                <a:solidFill>
                  <a:srgbClr val="0070C0"/>
                </a:solidFill>
                <a:latin typeface="Helvetica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8D0EA1-C018-7D9B-22C7-1AED86143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5173" y="3391519"/>
              <a:ext cx="533400" cy="5588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6E99BD8-4A62-1941-BA5A-0945D5ECC2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857" y="2445803"/>
            <a:ext cx="4277666" cy="26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3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6C4C-C398-A809-EC2D-C3821690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02E0-0187-4E44-C77F-DA5BA8F16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FC9F4-A0E6-4E69-BDEE-CC5B1BD17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6A833-B504-2A5D-F1A8-9617FEBDE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3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B2E1-D8AF-F67C-2A8E-AE51677D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D6304-F61D-7803-7868-3B0C4E03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A6FD4-725E-D8F4-CA32-BDB53BB7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2D6E3-F67A-9D84-6CE4-EB763739C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44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F20C-AB81-64DE-1B2A-A316DD53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920F3-E3AD-060C-D364-559E3F4C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3B857-BE22-354F-60BB-A9C726B6D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47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CBCD3-33FD-793E-40EA-E00FE161F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C2388-EBF0-786A-2EAA-05C1B96B1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92017F-1D2E-D4E8-DDB1-4041CA339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272" descr="A black and blue sign with white text&#10;&#10;Description automatically generated">
            <a:extLst>
              <a:ext uri="{FF2B5EF4-FFF2-40B4-BE49-F238E27FC236}">
                <a16:creationId xmlns:a16="http://schemas.microsoft.com/office/drawing/2014/main" id="{3A2D66A2-6238-F318-CE9D-7404B4FEA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8088" y="5840199"/>
            <a:ext cx="3141677" cy="885600"/>
          </a:xfrm>
          <a:prstGeom prst="rect">
            <a:avLst/>
          </a:prstGeom>
        </p:spPr>
      </p:pic>
      <p:sp>
        <p:nvSpPr>
          <p:cNvPr id="51" name="Google Shape;60;p3">
            <a:extLst>
              <a:ext uri="{FF2B5EF4-FFF2-40B4-BE49-F238E27FC236}">
                <a16:creationId xmlns:a16="http://schemas.microsoft.com/office/drawing/2014/main" id="{54594067-16AF-98C1-520B-16752B282E22}"/>
              </a:ext>
            </a:extLst>
          </p:cNvPr>
          <p:cNvSpPr/>
          <p:nvPr userDrawn="1"/>
        </p:nvSpPr>
        <p:spPr>
          <a:xfrm>
            <a:off x="0" y="0"/>
            <a:ext cx="12192000" cy="1553100"/>
          </a:xfrm>
          <a:prstGeom prst="rect">
            <a:avLst/>
          </a:prstGeom>
          <a:solidFill>
            <a:srgbClr val="D8D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0597D07-256D-4F71-F8BE-C14EEB631E55}"/>
              </a:ext>
            </a:extLst>
          </p:cNvPr>
          <p:cNvGrpSpPr/>
          <p:nvPr userDrawn="1"/>
        </p:nvGrpSpPr>
        <p:grpSpPr>
          <a:xfrm>
            <a:off x="-8" y="103498"/>
            <a:ext cx="2026360" cy="1346110"/>
            <a:chOff x="-8" y="103498"/>
            <a:chExt cx="2026360" cy="1346110"/>
          </a:xfrm>
        </p:grpSpPr>
        <p:sp>
          <p:nvSpPr>
            <p:cNvPr id="71" name="Google Shape;82;p3">
              <a:extLst>
                <a:ext uri="{FF2B5EF4-FFF2-40B4-BE49-F238E27FC236}">
                  <a16:creationId xmlns:a16="http://schemas.microsoft.com/office/drawing/2014/main" id="{701A5997-79B6-F8B8-37C1-9435FB6D45F0}"/>
                </a:ext>
              </a:extLst>
            </p:cNvPr>
            <p:cNvSpPr/>
            <p:nvPr userDrawn="1"/>
          </p:nvSpPr>
          <p:spPr>
            <a:xfrm rot="5400000">
              <a:off x="638833" y="396572"/>
              <a:ext cx="1195509" cy="648389"/>
            </a:xfrm>
            <a:custGeom>
              <a:avLst/>
              <a:gdLst/>
              <a:ahLst/>
              <a:cxnLst/>
              <a:rect l="l" t="t" r="r" b="b"/>
              <a:pathLst>
                <a:path w="1449102" h="785926" extrusionOk="0">
                  <a:moveTo>
                    <a:pt x="175981" y="9058"/>
                  </a:moveTo>
                  <a:cubicBezTo>
                    <a:pt x="-131582" y="-3181"/>
                    <a:pt x="51584" y="332175"/>
                    <a:pt x="79683" y="378504"/>
                  </a:cubicBezTo>
                  <a:cubicBezTo>
                    <a:pt x="192268" y="564175"/>
                    <a:pt x="271136" y="696459"/>
                    <a:pt x="492115" y="755771"/>
                  </a:cubicBezTo>
                  <a:cubicBezTo>
                    <a:pt x="713191" y="815140"/>
                    <a:pt x="965127" y="786937"/>
                    <a:pt x="1169915" y="670360"/>
                  </a:cubicBezTo>
                  <a:cubicBezTo>
                    <a:pt x="1326505" y="581225"/>
                    <a:pt x="1412136" y="306734"/>
                    <a:pt x="1439853" y="203425"/>
                  </a:cubicBezTo>
                  <a:cubicBezTo>
                    <a:pt x="1472143" y="83134"/>
                    <a:pt x="1424042" y="-7315"/>
                    <a:pt x="1229541" y="467"/>
                  </a:cubicBezTo>
                  <a:cubicBezTo>
                    <a:pt x="951221" y="11592"/>
                    <a:pt x="498307" y="21879"/>
                    <a:pt x="175981" y="9058"/>
                  </a:cubicBezTo>
                  <a:close/>
                </a:path>
              </a:pathLst>
            </a:cu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3;p3">
              <a:extLst>
                <a:ext uri="{FF2B5EF4-FFF2-40B4-BE49-F238E27FC236}">
                  <a16:creationId xmlns:a16="http://schemas.microsoft.com/office/drawing/2014/main" id="{3CA2931C-CE93-2EE3-262E-81E7175451C0}"/>
                </a:ext>
              </a:extLst>
            </p:cNvPr>
            <p:cNvSpPr/>
            <p:nvPr userDrawn="1"/>
          </p:nvSpPr>
          <p:spPr>
            <a:xfrm rot="5400000">
              <a:off x="1561238" y="488593"/>
              <a:ext cx="465122" cy="465106"/>
            </a:xfrm>
            <a:custGeom>
              <a:avLst/>
              <a:gdLst/>
              <a:ahLst/>
              <a:cxnLst/>
              <a:rect l="l" t="t" r="r" b="b"/>
              <a:pathLst>
                <a:path w="563784" h="563765" extrusionOk="0">
                  <a:moveTo>
                    <a:pt x="0" y="281883"/>
                  </a:moveTo>
                  <a:cubicBezTo>
                    <a:pt x="0" y="126206"/>
                    <a:pt x="126206" y="0"/>
                    <a:pt x="281844" y="0"/>
                  </a:cubicBezTo>
                  <a:cubicBezTo>
                    <a:pt x="437578" y="0"/>
                    <a:pt x="563784" y="126206"/>
                    <a:pt x="563784" y="281883"/>
                  </a:cubicBezTo>
                  <a:cubicBezTo>
                    <a:pt x="563784" y="437559"/>
                    <a:pt x="437578" y="563766"/>
                    <a:pt x="281844" y="563766"/>
                  </a:cubicBezTo>
                  <a:cubicBezTo>
                    <a:pt x="126206" y="563766"/>
                    <a:pt x="0" y="437559"/>
                    <a:pt x="0" y="281883"/>
                  </a:cubicBezTo>
                  <a:close/>
                </a:path>
              </a:pathLst>
            </a:cu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97;p3">
              <a:extLst>
                <a:ext uri="{FF2B5EF4-FFF2-40B4-BE49-F238E27FC236}">
                  <a16:creationId xmlns:a16="http://schemas.microsoft.com/office/drawing/2014/main" id="{286B00E1-F175-7017-87C0-363EFCCEF0AD}"/>
                </a:ext>
              </a:extLst>
            </p:cNvPr>
            <p:cNvGrpSpPr/>
            <p:nvPr userDrawn="1"/>
          </p:nvGrpSpPr>
          <p:grpSpPr>
            <a:xfrm rot="5400000">
              <a:off x="77924" y="25566"/>
              <a:ext cx="1346110" cy="1501974"/>
              <a:chOff x="6415621" y="443747"/>
              <a:chExt cx="1388458" cy="1549225"/>
            </a:xfrm>
          </p:grpSpPr>
          <p:sp>
            <p:nvSpPr>
              <p:cNvPr id="87" name="Google Shape;98;p3">
                <a:extLst>
                  <a:ext uri="{FF2B5EF4-FFF2-40B4-BE49-F238E27FC236}">
                    <a16:creationId xmlns:a16="http://schemas.microsoft.com/office/drawing/2014/main" id="{49BB1AED-0587-B32E-CCB7-F0BDB59B8176}"/>
                  </a:ext>
                </a:extLst>
              </p:cNvPr>
              <p:cNvSpPr/>
              <p:nvPr/>
            </p:nvSpPr>
            <p:spPr>
              <a:xfrm>
                <a:off x="6415621" y="443747"/>
                <a:ext cx="1388458" cy="1539461"/>
              </a:xfrm>
              <a:custGeom>
                <a:avLst/>
                <a:gdLst/>
                <a:ahLst/>
                <a:cxnLst/>
                <a:rect l="l" t="t" r="r" b="b"/>
                <a:pathLst>
                  <a:path w="1388458" h="1539461" extrusionOk="0">
                    <a:moveTo>
                      <a:pt x="0" y="1534909"/>
                    </a:moveTo>
                    <a:lnTo>
                      <a:pt x="0" y="685193"/>
                    </a:lnTo>
                    <a:cubicBezTo>
                      <a:pt x="0" y="306773"/>
                      <a:pt x="310219" y="0"/>
                      <a:pt x="692896" y="0"/>
                    </a:cubicBezTo>
                    <a:lnTo>
                      <a:pt x="695563" y="0"/>
                    </a:lnTo>
                    <a:cubicBezTo>
                      <a:pt x="1078239" y="0"/>
                      <a:pt x="1388459" y="306773"/>
                      <a:pt x="1388459" y="685193"/>
                    </a:cubicBezTo>
                    <a:lnTo>
                      <a:pt x="1388459" y="1539462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99;p3">
                <a:extLst>
                  <a:ext uri="{FF2B5EF4-FFF2-40B4-BE49-F238E27FC236}">
                    <a16:creationId xmlns:a16="http://schemas.microsoft.com/office/drawing/2014/main" id="{F484DD41-0BAC-4A6A-8A6E-EDF46175B36E}"/>
                  </a:ext>
                </a:extLst>
              </p:cNvPr>
              <p:cNvSpPr/>
              <p:nvPr/>
            </p:nvSpPr>
            <p:spPr>
              <a:xfrm>
                <a:off x="6462903" y="500981"/>
                <a:ext cx="1293894" cy="1484418"/>
              </a:xfrm>
              <a:custGeom>
                <a:avLst/>
                <a:gdLst/>
                <a:ahLst/>
                <a:cxnLst/>
                <a:rect l="l" t="t" r="r" b="b"/>
                <a:pathLst>
                  <a:path w="1293894" h="1484418" extrusionOk="0">
                    <a:moveTo>
                      <a:pt x="0" y="1484419"/>
                    </a:moveTo>
                    <a:lnTo>
                      <a:pt x="0" y="658401"/>
                    </a:lnTo>
                    <a:cubicBezTo>
                      <a:pt x="0" y="294776"/>
                      <a:pt x="289093" y="0"/>
                      <a:pt x="645709" y="0"/>
                    </a:cubicBezTo>
                    <a:lnTo>
                      <a:pt x="648195" y="0"/>
                    </a:lnTo>
                    <a:cubicBezTo>
                      <a:pt x="1004801" y="0"/>
                      <a:pt x="1293895" y="294776"/>
                      <a:pt x="1293895" y="658401"/>
                    </a:cubicBezTo>
                    <a:lnTo>
                      <a:pt x="1293895" y="1482209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100;p3">
                <a:extLst>
                  <a:ext uri="{FF2B5EF4-FFF2-40B4-BE49-F238E27FC236}">
                    <a16:creationId xmlns:a16="http://schemas.microsoft.com/office/drawing/2014/main" id="{1B71E78A-6517-CAC9-DB28-EA2213C10EBF}"/>
                  </a:ext>
                </a:extLst>
              </p:cNvPr>
              <p:cNvSpPr/>
              <p:nvPr/>
            </p:nvSpPr>
            <p:spPr>
              <a:xfrm>
                <a:off x="6512994" y="560471"/>
                <a:ext cx="1193711" cy="1425319"/>
              </a:xfrm>
              <a:custGeom>
                <a:avLst/>
                <a:gdLst/>
                <a:ahLst/>
                <a:cxnLst/>
                <a:rect l="l" t="t" r="r" b="b"/>
                <a:pathLst>
                  <a:path w="1193711" h="1425319" extrusionOk="0">
                    <a:moveTo>
                      <a:pt x="0" y="1425319"/>
                    </a:moveTo>
                    <a:lnTo>
                      <a:pt x="0" y="630553"/>
                    </a:lnTo>
                    <a:cubicBezTo>
                      <a:pt x="0" y="282308"/>
                      <a:pt x="266710" y="0"/>
                      <a:pt x="595713" y="0"/>
                    </a:cubicBezTo>
                    <a:lnTo>
                      <a:pt x="598008" y="0"/>
                    </a:lnTo>
                    <a:cubicBezTo>
                      <a:pt x="927002" y="0"/>
                      <a:pt x="1193712" y="282308"/>
                      <a:pt x="1193712" y="630553"/>
                    </a:cubicBezTo>
                    <a:lnTo>
                      <a:pt x="1193712" y="1422843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01;p3">
                <a:extLst>
                  <a:ext uri="{FF2B5EF4-FFF2-40B4-BE49-F238E27FC236}">
                    <a16:creationId xmlns:a16="http://schemas.microsoft.com/office/drawing/2014/main" id="{21586829-9D91-04B8-C918-45841662B607}"/>
                  </a:ext>
                </a:extLst>
              </p:cNvPr>
              <p:cNvSpPr/>
              <p:nvPr/>
            </p:nvSpPr>
            <p:spPr>
              <a:xfrm>
                <a:off x="6568315" y="612656"/>
                <a:ext cx="1083068" cy="1375325"/>
              </a:xfrm>
              <a:custGeom>
                <a:avLst/>
                <a:gdLst/>
                <a:ahLst/>
                <a:cxnLst/>
                <a:rect l="l" t="t" r="r" b="b"/>
                <a:pathLst>
                  <a:path w="1083068" h="1375325" extrusionOk="0">
                    <a:moveTo>
                      <a:pt x="0" y="1375325"/>
                    </a:moveTo>
                    <a:lnTo>
                      <a:pt x="0" y="606124"/>
                    </a:lnTo>
                    <a:cubicBezTo>
                      <a:pt x="0" y="271370"/>
                      <a:pt x="241983" y="0"/>
                      <a:pt x="540496" y="0"/>
                    </a:cubicBezTo>
                    <a:lnTo>
                      <a:pt x="542573" y="0"/>
                    </a:lnTo>
                    <a:cubicBezTo>
                      <a:pt x="841086" y="0"/>
                      <a:pt x="1083069" y="271370"/>
                      <a:pt x="1083069" y="606124"/>
                    </a:cubicBezTo>
                    <a:lnTo>
                      <a:pt x="1083069" y="1365619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02;p3">
                <a:extLst>
                  <a:ext uri="{FF2B5EF4-FFF2-40B4-BE49-F238E27FC236}">
                    <a16:creationId xmlns:a16="http://schemas.microsoft.com/office/drawing/2014/main" id="{AF0A9E68-F92B-1D9B-518C-04B22EFDB1E2}"/>
                  </a:ext>
                </a:extLst>
              </p:cNvPr>
              <p:cNvSpPr/>
              <p:nvPr/>
            </p:nvSpPr>
            <p:spPr>
              <a:xfrm>
                <a:off x="6619455" y="667972"/>
                <a:ext cx="980789" cy="1325000"/>
              </a:xfrm>
              <a:custGeom>
                <a:avLst/>
                <a:gdLst/>
                <a:ahLst/>
                <a:cxnLst/>
                <a:rect l="l" t="t" r="r" b="b"/>
                <a:pathLst>
                  <a:path w="980789" h="1325000" extrusionOk="0">
                    <a:moveTo>
                      <a:pt x="0" y="1325001"/>
                    </a:moveTo>
                    <a:lnTo>
                      <a:pt x="0" y="580232"/>
                    </a:lnTo>
                    <a:cubicBezTo>
                      <a:pt x="0" y="259776"/>
                      <a:pt x="219132" y="0"/>
                      <a:pt x="489452" y="0"/>
                    </a:cubicBezTo>
                    <a:lnTo>
                      <a:pt x="491337" y="0"/>
                    </a:lnTo>
                    <a:cubicBezTo>
                      <a:pt x="761657" y="0"/>
                      <a:pt x="980790" y="259776"/>
                      <a:pt x="980790" y="580232"/>
                    </a:cubicBezTo>
                    <a:lnTo>
                      <a:pt x="980790" y="1312552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03;p3">
                <a:extLst>
                  <a:ext uri="{FF2B5EF4-FFF2-40B4-BE49-F238E27FC236}">
                    <a16:creationId xmlns:a16="http://schemas.microsoft.com/office/drawing/2014/main" id="{E89389E6-F4E1-B030-C9D6-DF4CA8EFA387}"/>
                  </a:ext>
                </a:extLst>
              </p:cNvPr>
              <p:cNvSpPr/>
              <p:nvPr/>
            </p:nvSpPr>
            <p:spPr>
              <a:xfrm>
                <a:off x="6673729" y="722243"/>
                <a:ext cx="872242" cy="1265728"/>
              </a:xfrm>
              <a:custGeom>
                <a:avLst/>
                <a:gdLst/>
                <a:ahLst/>
                <a:cxnLst/>
                <a:rect l="l" t="t" r="r" b="b"/>
                <a:pathLst>
                  <a:path w="872242" h="1265728" extrusionOk="0">
                    <a:moveTo>
                      <a:pt x="0" y="1265729"/>
                    </a:moveTo>
                    <a:lnTo>
                      <a:pt x="0" y="554821"/>
                    </a:lnTo>
                    <a:cubicBezTo>
                      <a:pt x="0" y="248401"/>
                      <a:pt x="194882" y="0"/>
                      <a:pt x="435283" y="0"/>
                    </a:cubicBezTo>
                    <a:lnTo>
                      <a:pt x="436959" y="0"/>
                    </a:lnTo>
                    <a:cubicBezTo>
                      <a:pt x="677361" y="0"/>
                      <a:pt x="872243" y="248401"/>
                      <a:pt x="872243" y="554821"/>
                    </a:cubicBezTo>
                    <a:lnTo>
                      <a:pt x="872243" y="1259471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104;p3">
                <a:extLst>
                  <a:ext uri="{FF2B5EF4-FFF2-40B4-BE49-F238E27FC236}">
                    <a16:creationId xmlns:a16="http://schemas.microsoft.com/office/drawing/2014/main" id="{1F3F67A9-745C-E1F3-E69F-6922FFE0989F}"/>
                  </a:ext>
                </a:extLst>
              </p:cNvPr>
              <p:cNvSpPr/>
              <p:nvPr/>
            </p:nvSpPr>
            <p:spPr>
              <a:xfrm>
                <a:off x="6732203" y="784864"/>
                <a:ext cx="755294" cy="1202497"/>
              </a:xfrm>
              <a:custGeom>
                <a:avLst/>
                <a:gdLst/>
                <a:ahLst/>
                <a:cxnLst/>
                <a:rect l="l" t="t" r="r" b="b"/>
                <a:pathLst>
                  <a:path w="755294" h="1202497" extrusionOk="0">
                    <a:moveTo>
                      <a:pt x="0" y="1202498"/>
                    </a:moveTo>
                    <a:lnTo>
                      <a:pt x="0" y="525509"/>
                    </a:lnTo>
                    <a:cubicBezTo>
                      <a:pt x="0" y="235282"/>
                      <a:pt x="168754" y="0"/>
                      <a:pt x="376923" y="0"/>
                    </a:cubicBezTo>
                    <a:lnTo>
                      <a:pt x="378371" y="0"/>
                    </a:lnTo>
                    <a:cubicBezTo>
                      <a:pt x="586540" y="0"/>
                      <a:pt x="755294" y="235282"/>
                      <a:pt x="755294" y="525509"/>
                    </a:cubicBezTo>
                    <a:lnTo>
                      <a:pt x="755294" y="1196411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05;p3">
                <a:extLst>
                  <a:ext uri="{FF2B5EF4-FFF2-40B4-BE49-F238E27FC236}">
                    <a16:creationId xmlns:a16="http://schemas.microsoft.com/office/drawing/2014/main" id="{833D14B0-9C13-3B0F-1CD5-0E3D1FF0099E}"/>
                  </a:ext>
                </a:extLst>
              </p:cNvPr>
              <p:cNvSpPr/>
              <p:nvPr/>
            </p:nvSpPr>
            <p:spPr>
              <a:xfrm>
                <a:off x="6779171" y="840181"/>
                <a:ext cx="666583" cy="1144400"/>
              </a:xfrm>
              <a:custGeom>
                <a:avLst/>
                <a:gdLst/>
                <a:ahLst/>
                <a:cxnLst/>
                <a:rect l="l" t="t" r="r" b="b"/>
                <a:pathLst>
                  <a:path w="666583" h="1144400" extrusionOk="0">
                    <a:moveTo>
                      <a:pt x="0" y="1144400"/>
                    </a:moveTo>
                    <a:lnTo>
                      <a:pt x="0" y="499605"/>
                    </a:lnTo>
                    <a:cubicBezTo>
                      <a:pt x="0" y="223685"/>
                      <a:pt x="147771" y="0"/>
                      <a:pt x="330041" y="0"/>
                    </a:cubicBezTo>
                    <a:lnTo>
                      <a:pt x="331318" y="0"/>
                    </a:lnTo>
                    <a:cubicBezTo>
                      <a:pt x="513598" y="0"/>
                      <a:pt x="648910" y="186861"/>
                      <a:pt x="661359" y="499605"/>
                    </a:cubicBezTo>
                    <a:cubicBezTo>
                      <a:pt x="673113" y="794785"/>
                      <a:pt x="661359" y="1134618"/>
                      <a:pt x="661359" y="1134618"/>
                    </a:cubicBez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106;p3">
                <a:extLst>
                  <a:ext uri="{FF2B5EF4-FFF2-40B4-BE49-F238E27FC236}">
                    <a16:creationId xmlns:a16="http://schemas.microsoft.com/office/drawing/2014/main" id="{15337AB7-4C03-99FE-90C8-E81212F67888}"/>
                  </a:ext>
                </a:extLst>
              </p:cNvPr>
              <p:cNvSpPr/>
              <p:nvPr/>
            </p:nvSpPr>
            <p:spPr>
              <a:xfrm>
                <a:off x="6826131" y="904889"/>
                <a:ext cx="570102" cy="1080568"/>
              </a:xfrm>
              <a:custGeom>
                <a:avLst/>
                <a:gdLst/>
                <a:ahLst/>
                <a:cxnLst/>
                <a:rect l="l" t="t" r="r" b="b"/>
                <a:pathLst>
                  <a:path w="570102" h="1080568" extrusionOk="0">
                    <a:moveTo>
                      <a:pt x="8" y="1080568"/>
                    </a:moveTo>
                    <a:cubicBezTo>
                      <a:pt x="8" y="1080568"/>
                      <a:pt x="1208" y="748574"/>
                      <a:pt x="8" y="469321"/>
                    </a:cubicBezTo>
                    <a:cubicBezTo>
                      <a:pt x="-1240" y="181037"/>
                      <a:pt x="141321" y="0"/>
                      <a:pt x="283176" y="0"/>
                    </a:cubicBezTo>
                    <a:cubicBezTo>
                      <a:pt x="425032" y="0"/>
                      <a:pt x="560802" y="161873"/>
                      <a:pt x="567431" y="469321"/>
                    </a:cubicBezTo>
                    <a:cubicBezTo>
                      <a:pt x="573441" y="747717"/>
                      <a:pt x="567431" y="1076968"/>
                      <a:pt x="567431" y="1076968"/>
                    </a:cubicBez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07;p3">
                <a:extLst>
                  <a:ext uri="{FF2B5EF4-FFF2-40B4-BE49-F238E27FC236}">
                    <a16:creationId xmlns:a16="http://schemas.microsoft.com/office/drawing/2014/main" id="{28DA1E99-4A0D-A791-DC02-00CCAAFEA83E}"/>
                  </a:ext>
                </a:extLst>
              </p:cNvPr>
              <p:cNvSpPr/>
              <p:nvPr/>
            </p:nvSpPr>
            <p:spPr>
              <a:xfrm>
                <a:off x="6881393" y="973667"/>
                <a:ext cx="456517" cy="1015038"/>
              </a:xfrm>
              <a:custGeom>
                <a:avLst/>
                <a:gdLst/>
                <a:ahLst/>
                <a:cxnLst/>
                <a:rect l="l" t="t" r="r" b="b"/>
                <a:pathLst>
                  <a:path w="456517" h="1015038" extrusionOk="0">
                    <a:moveTo>
                      <a:pt x="1105" y="1015038"/>
                    </a:moveTo>
                    <a:cubicBezTo>
                      <a:pt x="1105" y="1015038"/>
                      <a:pt x="-1381" y="697161"/>
                      <a:pt x="1105" y="437176"/>
                    </a:cubicBezTo>
                    <a:cubicBezTo>
                      <a:pt x="3819" y="153007"/>
                      <a:pt x="79810" y="-4594"/>
                      <a:pt x="228019" y="102"/>
                    </a:cubicBezTo>
                    <a:cubicBezTo>
                      <a:pt x="381448" y="4969"/>
                      <a:pt x="458991" y="144006"/>
                      <a:pt x="456457" y="455921"/>
                    </a:cubicBezTo>
                    <a:lnTo>
                      <a:pt x="455819" y="1008485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108;p3">
                <a:extLst>
                  <a:ext uri="{FF2B5EF4-FFF2-40B4-BE49-F238E27FC236}">
                    <a16:creationId xmlns:a16="http://schemas.microsoft.com/office/drawing/2014/main" id="{3922BED8-F046-6482-2F1D-EFB07371BE16}"/>
                  </a:ext>
                </a:extLst>
              </p:cNvPr>
              <p:cNvSpPr/>
              <p:nvPr/>
            </p:nvSpPr>
            <p:spPr>
              <a:xfrm>
                <a:off x="6936771" y="1043623"/>
                <a:ext cx="346166" cy="942672"/>
              </a:xfrm>
              <a:custGeom>
                <a:avLst/>
                <a:gdLst/>
                <a:ahLst/>
                <a:cxnLst/>
                <a:rect l="l" t="t" r="r" b="b"/>
                <a:pathLst>
                  <a:path w="346166" h="942672" extrusionOk="0">
                    <a:moveTo>
                      <a:pt x="0" y="942672"/>
                    </a:moveTo>
                    <a:lnTo>
                      <a:pt x="0" y="404415"/>
                    </a:lnTo>
                    <a:cubicBezTo>
                      <a:pt x="0" y="181101"/>
                      <a:pt x="39233" y="3984"/>
                      <a:pt x="172745" y="78"/>
                    </a:cubicBezTo>
                    <a:cubicBezTo>
                      <a:pt x="324945" y="-4370"/>
                      <a:pt x="346167" y="181101"/>
                      <a:pt x="346167" y="404415"/>
                    </a:cubicBezTo>
                    <a:lnTo>
                      <a:pt x="346167" y="934386"/>
                    </a:lnTo>
                  </a:path>
                </a:pathLst>
              </a:custGeom>
              <a:noFill/>
              <a:ln w="9525" cap="flat" cmpd="sng">
                <a:solidFill>
                  <a:srgbClr val="454B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23F895-7BCA-813F-1467-6D8FDA27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8" y="2613368"/>
            <a:ext cx="10901464" cy="89659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454B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2E218-28DA-5229-EFEB-37F84827E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69" y="3602038"/>
            <a:ext cx="10901463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54B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hr-HR" noProof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82CA4E93-C8CF-AA9D-0594-879A7573E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8016" y="808999"/>
            <a:ext cx="2735968" cy="1705208"/>
          </a:xfrm>
          <a:prstGeom prst="rect">
            <a:avLst/>
          </a:prstGeom>
        </p:spPr>
      </p:pic>
      <p:pic>
        <p:nvPicPr>
          <p:cNvPr id="154" name="Picture 153" descr="A logo with red and blue steps&#10;&#10;Description automatically generated">
            <a:extLst>
              <a:ext uri="{FF2B5EF4-FFF2-40B4-BE49-F238E27FC236}">
                <a16:creationId xmlns:a16="http://schemas.microsoft.com/office/drawing/2014/main" id="{7944A746-9CDB-B69B-F2DA-2665D45E4A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7" y="5781633"/>
            <a:ext cx="1337720" cy="912082"/>
          </a:xfrm>
          <a:prstGeom prst="rect">
            <a:avLst/>
          </a:prstGeom>
        </p:spPr>
      </p:pic>
      <p:sp>
        <p:nvSpPr>
          <p:cNvPr id="52" name="Google Shape;61;p3">
            <a:extLst>
              <a:ext uri="{FF2B5EF4-FFF2-40B4-BE49-F238E27FC236}">
                <a16:creationId xmlns:a16="http://schemas.microsoft.com/office/drawing/2014/main" id="{E8A0902B-1CF3-29BB-92D8-305D171AE6E0}"/>
              </a:ext>
            </a:extLst>
          </p:cNvPr>
          <p:cNvSpPr/>
          <p:nvPr userDrawn="1"/>
        </p:nvSpPr>
        <p:spPr>
          <a:xfrm>
            <a:off x="10408076" y="1472476"/>
            <a:ext cx="681769" cy="390129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rgbClr val="454B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79;p3">
            <a:extLst>
              <a:ext uri="{FF2B5EF4-FFF2-40B4-BE49-F238E27FC236}">
                <a16:creationId xmlns:a16="http://schemas.microsoft.com/office/drawing/2014/main" id="{09BE07A2-DA98-A580-028C-5C61C785D2AB}"/>
              </a:ext>
            </a:extLst>
          </p:cNvPr>
          <p:cNvSpPr/>
          <p:nvPr userDrawn="1"/>
        </p:nvSpPr>
        <p:spPr>
          <a:xfrm>
            <a:off x="10545633" y="5293463"/>
            <a:ext cx="1281479" cy="846474"/>
          </a:xfrm>
          <a:custGeom>
            <a:avLst/>
            <a:gdLst/>
            <a:ahLst/>
            <a:cxnLst/>
            <a:rect l="l" t="t" r="r" b="b"/>
            <a:pathLst>
              <a:path w="958115" h="632878" extrusionOk="0">
                <a:moveTo>
                  <a:pt x="0" y="170479"/>
                </a:moveTo>
                <a:lnTo>
                  <a:pt x="958110" y="0"/>
                </a:lnTo>
                <a:cubicBezTo>
                  <a:pt x="958110" y="0"/>
                  <a:pt x="963939" y="545202"/>
                  <a:pt x="598799" y="621468"/>
                </a:cubicBezTo>
                <a:cubicBezTo>
                  <a:pt x="136684" y="717985"/>
                  <a:pt x="0" y="170479"/>
                  <a:pt x="0" y="170479"/>
                </a:cubicBezTo>
                <a:close/>
              </a:path>
            </a:pathLst>
          </a:custGeom>
          <a:solidFill>
            <a:srgbClr val="859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80;p3">
            <a:extLst>
              <a:ext uri="{FF2B5EF4-FFF2-40B4-BE49-F238E27FC236}">
                <a16:creationId xmlns:a16="http://schemas.microsoft.com/office/drawing/2014/main" id="{875C2E90-C618-EF61-EE27-366359AA0F4D}"/>
              </a:ext>
            </a:extLst>
          </p:cNvPr>
          <p:cNvSpPr/>
          <p:nvPr userDrawn="1"/>
        </p:nvSpPr>
        <p:spPr>
          <a:xfrm>
            <a:off x="10808324" y="5624987"/>
            <a:ext cx="1287254" cy="837711"/>
          </a:xfrm>
          <a:custGeom>
            <a:avLst/>
            <a:gdLst/>
            <a:ahLst/>
            <a:cxnLst/>
            <a:rect l="l" t="t" r="r" b="b"/>
            <a:pathLst>
              <a:path w="962433" h="626326" extrusionOk="0">
                <a:moveTo>
                  <a:pt x="1666" y="0"/>
                </a:moveTo>
                <a:lnTo>
                  <a:pt x="962434" y="154800"/>
                </a:lnTo>
                <a:cubicBezTo>
                  <a:pt x="962434" y="154800"/>
                  <a:pt x="788260" y="671465"/>
                  <a:pt x="418385" y="623135"/>
                </a:cubicBezTo>
                <a:cubicBezTo>
                  <a:pt x="-49731" y="561965"/>
                  <a:pt x="1666" y="0"/>
                  <a:pt x="1666" y="0"/>
                </a:cubicBezTo>
                <a:close/>
              </a:path>
            </a:pathLst>
          </a:custGeom>
          <a:solidFill>
            <a:srgbClr val="D8D6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81;p3">
            <a:extLst>
              <a:ext uri="{FF2B5EF4-FFF2-40B4-BE49-F238E27FC236}">
                <a16:creationId xmlns:a16="http://schemas.microsoft.com/office/drawing/2014/main" id="{DF7F13DB-2E2B-2C04-19B8-1B83F50A0352}"/>
              </a:ext>
            </a:extLst>
          </p:cNvPr>
          <p:cNvSpPr/>
          <p:nvPr userDrawn="1"/>
        </p:nvSpPr>
        <p:spPr>
          <a:xfrm>
            <a:off x="10456476" y="6044226"/>
            <a:ext cx="1340979" cy="767349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rgbClr val="4469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84;p3">
            <a:extLst>
              <a:ext uri="{FF2B5EF4-FFF2-40B4-BE49-F238E27FC236}">
                <a16:creationId xmlns:a16="http://schemas.microsoft.com/office/drawing/2014/main" id="{59C0DCBF-A28A-D0FA-9AB4-9BC6DA1D9A21}"/>
              </a:ext>
            </a:extLst>
          </p:cNvPr>
          <p:cNvSpPr/>
          <p:nvPr userDrawn="1"/>
        </p:nvSpPr>
        <p:spPr>
          <a:xfrm rot="-425110">
            <a:off x="10021070" y="454242"/>
            <a:ext cx="1341194" cy="767472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rgbClr val="859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oogle Shape;85;p3">
            <a:extLst>
              <a:ext uri="{FF2B5EF4-FFF2-40B4-BE49-F238E27FC236}">
                <a16:creationId xmlns:a16="http://schemas.microsoft.com/office/drawing/2014/main" id="{91EB6314-FD79-61E1-8CB2-6CC2B901C1FF}"/>
              </a:ext>
            </a:extLst>
          </p:cNvPr>
          <p:cNvGrpSpPr/>
          <p:nvPr userDrawn="1"/>
        </p:nvGrpSpPr>
        <p:grpSpPr>
          <a:xfrm rot="10800000">
            <a:off x="9902441" y="8"/>
            <a:ext cx="1502034" cy="1675952"/>
            <a:chOff x="6415621" y="443747"/>
            <a:chExt cx="1388458" cy="1549225"/>
          </a:xfrm>
        </p:grpSpPr>
        <p:sp>
          <p:nvSpPr>
            <p:cNvPr id="75" name="Google Shape;86;p3">
              <a:extLst>
                <a:ext uri="{FF2B5EF4-FFF2-40B4-BE49-F238E27FC236}">
                  <a16:creationId xmlns:a16="http://schemas.microsoft.com/office/drawing/2014/main" id="{88D00B5F-3357-981C-D840-BF23B74D3E05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7;p3">
              <a:extLst>
                <a:ext uri="{FF2B5EF4-FFF2-40B4-BE49-F238E27FC236}">
                  <a16:creationId xmlns:a16="http://schemas.microsoft.com/office/drawing/2014/main" id="{928D7C2D-D62B-16A5-2FB9-763F16C0D9CE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8;p3">
              <a:extLst>
                <a:ext uri="{FF2B5EF4-FFF2-40B4-BE49-F238E27FC236}">
                  <a16:creationId xmlns:a16="http://schemas.microsoft.com/office/drawing/2014/main" id="{82AFADB0-2488-B087-147E-E73B7A8E6AED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9;p3">
              <a:extLst>
                <a:ext uri="{FF2B5EF4-FFF2-40B4-BE49-F238E27FC236}">
                  <a16:creationId xmlns:a16="http://schemas.microsoft.com/office/drawing/2014/main" id="{4737C0E0-314E-A8F1-5D0E-911CC30075EA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90;p3">
              <a:extLst>
                <a:ext uri="{FF2B5EF4-FFF2-40B4-BE49-F238E27FC236}">
                  <a16:creationId xmlns:a16="http://schemas.microsoft.com/office/drawing/2014/main" id="{6FAD5A58-FAFE-D829-97E8-4AA266BEE982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91;p3">
              <a:extLst>
                <a:ext uri="{FF2B5EF4-FFF2-40B4-BE49-F238E27FC236}">
                  <a16:creationId xmlns:a16="http://schemas.microsoft.com/office/drawing/2014/main" id="{B86B0B5E-47A9-6ABE-5297-E7DBDC52AA2B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92;p3">
              <a:extLst>
                <a:ext uri="{FF2B5EF4-FFF2-40B4-BE49-F238E27FC236}">
                  <a16:creationId xmlns:a16="http://schemas.microsoft.com/office/drawing/2014/main" id="{0D4E2FC5-F46C-9AA2-AD1D-A290964FCD48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93;p3">
              <a:extLst>
                <a:ext uri="{FF2B5EF4-FFF2-40B4-BE49-F238E27FC236}">
                  <a16:creationId xmlns:a16="http://schemas.microsoft.com/office/drawing/2014/main" id="{40353E45-A4FB-FAB8-2C1E-1D0F25CE71FF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94;p3">
              <a:extLst>
                <a:ext uri="{FF2B5EF4-FFF2-40B4-BE49-F238E27FC236}">
                  <a16:creationId xmlns:a16="http://schemas.microsoft.com/office/drawing/2014/main" id="{86CF01F6-DCCE-F14C-6086-3FCC349D0C48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95;p3">
              <a:extLst>
                <a:ext uri="{FF2B5EF4-FFF2-40B4-BE49-F238E27FC236}">
                  <a16:creationId xmlns:a16="http://schemas.microsoft.com/office/drawing/2014/main" id="{EB5F924E-41A5-4851-1ABD-B5AC31830016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96;p3">
              <a:extLst>
                <a:ext uri="{FF2B5EF4-FFF2-40B4-BE49-F238E27FC236}">
                  <a16:creationId xmlns:a16="http://schemas.microsoft.com/office/drawing/2014/main" id="{A51B60EB-E428-9BAD-304C-53237170128D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F6F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982014D-377A-BCAB-54ED-A7EDC12D8FE0}"/>
              </a:ext>
            </a:extLst>
          </p:cNvPr>
          <p:cNvGrpSpPr/>
          <p:nvPr userDrawn="1"/>
        </p:nvGrpSpPr>
        <p:grpSpPr>
          <a:xfrm>
            <a:off x="10628327" y="4022806"/>
            <a:ext cx="850651" cy="2549445"/>
            <a:chOff x="10628327" y="4022806"/>
            <a:chExt cx="850651" cy="2549445"/>
          </a:xfrm>
        </p:grpSpPr>
        <p:sp>
          <p:nvSpPr>
            <p:cNvPr id="99" name="Google Shape;174;p2">
              <a:extLst>
                <a:ext uri="{FF2B5EF4-FFF2-40B4-BE49-F238E27FC236}">
                  <a16:creationId xmlns:a16="http://schemas.microsoft.com/office/drawing/2014/main" id="{2D354BAF-A59B-BB04-E29C-01EE97E87445}"/>
                </a:ext>
              </a:extLst>
            </p:cNvPr>
            <p:cNvSpPr/>
            <p:nvPr userDrawn="1"/>
          </p:nvSpPr>
          <p:spPr>
            <a:xfrm>
              <a:off x="11063084" y="4471032"/>
              <a:ext cx="258809" cy="2101219"/>
            </a:xfrm>
            <a:custGeom>
              <a:avLst/>
              <a:gdLst/>
              <a:ahLst/>
              <a:cxnLst/>
              <a:rect l="l" t="t" r="r" b="b"/>
              <a:pathLst>
                <a:path w="502592" h="2974109" extrusionOk="0">
                  <a:moveTo>
                    <a:pt x="0" y="0"/>
                  </a:moveTo>
                  <a:cubicBezTo>
                    <a:pt x="230139" y="394085"/>
                    <a:pt x="460278" y="788170"/>
                    <a:pt x="498763" y="1283855"/>
                  </a:cubicBezTo>
                  <a:cubicBezTo>
                    <a:pt x="537248" y="1779540"/>
                    <a:pt x="274012" y="2663152"/>
                    <a:pt x="230909" y="2974109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245;p2">
              <a:extLst>
                <a:ext uri="{FF2B5EF4-FFF2-40B4-BE49-F238E27FC236}">
                  <a16:creationId xmlns:a16="http://schemas.microsoft.com/office/drawing/2014/main" id="{87FDE884-25A7-90B7-3151-51434B933094}"/>
                </a:ext>
              </a:extLst>
            </p:cNvPr>
            <p:cNvGrpSpPr/>
            <p:nvPr userDrawn="1"/>
          </p:nvGrpSpPr>
          <p:grpSpPr>
            <a:xfrm rot="20226014" flipH="1">
              <a:off x="10628327" y="4022806"/>
              <a:ext cx="850651" cy="858446"/>
              <a:chOff x="8594577" y="1603211"/>
              <a:chExt cx="2528209" cy="2551374"/>
            </a:xfrm>
          </p:grpSpPr>
          <p:grpSp>
            <p:nvGrpSpPr>
              <p:cNvPr id="120" name="Google Shape;246;p2">
                <a:extLst>
                  <a:ext uri="{FF2B5EF4-FFF2-40B4-BE49-F238E27FC236}">
                    <a16:creationId xmlns:a16="http://schemas.microsoft.com/office/drawing/2014/main" id="{3385FE78-1177-D3AA-CCA4-0BB565AD733B}"/>
                  </a:ext>
                </a:extLst>
              </p:cNvPr>
              <p:cNvGrpSpPr/>
              <p:nvPr/>
            </p:nvGrpSpPr>
            <p:grpSpPr>
              <a:xfrm>
                <a:off x="9850582" y="2694714"/>
                <a:ext cx="1272205" cy="483655"/>
                <a:chOff x="9698182" y="2542314"/>
                <a:chExt cx="1272205" cy="483655"/>
              </a:xfrm>
            </p:grpSpPr>
            <p:sp>
              <p:nvSpPr>
                <p:cNvPr id="207" name="Google Shape;247;p2">
                  <a:extLst>
                    <a:ext uri="{FF2B5EF4-FFF2-40B4-BE49-F238E27FC236}">
                      <a16:creationId xmlns:a16="http://schemas.microsoft.com/office/drawing/2014/main" id="{241C26FA-276E-4D73-ACBC-4A0621831937}"/>
                    </a:ext>
                  </a:extLst>
                </p:cNvPr>
                <p:cNvSpPr/>
                <p:nvPr/>
              </p:nvSpPr>
              <p:spPr>
                <a:xfrm>
                  <a:off x="9698182" y="2715953"/>
                  <a:ext cx="979053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48;p2">
                  <a:extLst>
                    <a:ext uri="{FF2B5EF4-FFF2-40B4-BE49-F238E27FC236}">
                      <a16:creationId xmlns:a16="http://schemas.microsoft.com/office/drawing/2014/main" id="{ECEBF427-3A1D-4C54-DD15-F7CBA3F74797}"/>
                    </a:ext>
                  </a:extLst>
                </p:cNvPr>
                <p:cNvSpPr/>
                <p:nvPr/>
              </p:nvSpPr>
              <p:spPr>
                <a:xfrm rot="-2938313">
                  <a:off x="10640024" y="263375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49;p2">
                  <a:extLst>
                    <a:ext uri="{FF2B5EF4-FFF2-40B4-BE49-F238E27FC236}">
                      <a16:creationId xmlns:a16="http://schemas.microsoft.com/office/drawing/2014/main" id="{8F80B766-4014-DDA6-3CFB-0823AC16EE43}"/>
                    </a:ext>
                  </a:extLst>
                </p:cNvPr>
                <p:cNvSpPr/>
                <p:nvPr/>
              </p:nvSpPr>
              <p:spPr>
                <a:xfrm rot="-6496372">
                  <a:off x="10581666" y="287096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50;p2">
                  <a:extLst>
                    <a:ext uri="{FF2B5EF4-FFF2-40B4-BE49-F238E27FC236}">
                      <a16:creationId xmlns:a16="http://schemas.microsoft.com/office/drawing/2014/main" id="{609195D6-2A2A-748E-510F-57C7CD0B49D9}"/>
                    </a:ext>
                  </a:extLst>
                </p:cNvPr>
                <p:cNvSpPr/>
                <p:nvPr/>
              </p:nvSpPr>
              <p:spPr>
                <a:xfrm rot="-326959">
                  <a:off x="10678810" y="2711103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51;p2">
                  <a:extLst>
                    <a:ext uri="{FF2B5EF4-FFF2-40B4-BE49-F238E27FC236}">
                      <a16:creationId xmlns:a16="http://schemas.microsoft.com/office/drawing/2014/main" id="{15DC35BB-69CD-3456-5C1F-7A91B0A98A71}"/>
                    </a:ext>
                  </a:extLst>
                </p:cNvPr>
                <p:cNvSpPr/>
                <p:nvPr/>
              </p:nvSpPr>
              <p:spPr>
                <a:xfrm rot="-9828223">
                  <a:off x="10684917" y="2816915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52;p2">
                  <a:extLst>
                    <a:ext uri="{FF2B5EF4-FFF2-40B4-BE49-F238E27FC236}">
                      <a16:creationId xmlns:a16="http://schemas.microsoft.com/office/drawing/2014/main" id="{0E278FA8-5177-0315-5D9F-C0CA7BD4F5AC}"/>
                    </a:ext>
                  </a:extLst>
                </p:cNvPr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53;p2">
                  <a:extLst>
                    <a:ext uri="{FF2B5EF4-FFF2-40B4-BE49-F238E27FC236}">
                      <a16:creationId xmlns:a16="http://schemas.microsoft.com/office/drawing/2014/main" id="{85B537EF-D92C-3707-F0D3-E63A2EA195C7}"/>
                    </a:ext>
                  </a:extLst>
                </p:cNvPr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54;p2">
                  <a:extLst>
                    <a:ext uri="{FF2B5EF4-FFF2-40B4-BE49-F238E27FC236}">
                      <a16:creationId xmlns:a16="http://schemas.microsoft.com/office/drawing/2014/main" id="{083B48A8-CFE6-D9CC-6AC3-4402B7701800}"/>
                    </a:ext>
                  </a:extLst>
                </p:cNvPr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55;p2">
                  <a:extLst>
                    <a:ext uri="{FF2B5EF4-FFF2-40B4-BE49-F238E27FC236}">
                      <a16:creationId xmlns:a16="http://schemas.microsoft.com/office/drawing/2014/main" id="{D289A1C6-0A61-8172-A93A-17A053391E58}"/>
                    </a:ext>
                  </a:extLst>
                </p:cNvPr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" name="Google Shape;256;p2">
                <a:extLst>
                  <a:ext uri="{FF2B5EF4-FFF2-40B4-BE49-F238E27FC236}">
                    <a16:creationId xmlns:a16="http://schemas.microsoft.com/office/drawing/2014/main" id="{214F3B4E-7B17-1515-A4CD-0B8DAED76BE4}"/>
                  </a:ext>
                </a:extLst>
              </p:cNvPr>
              <p:cNvGrpSpPr/>
              <p:nvPr/>
            </p:nvGrpSpPr>
            <p:grpSpPr>
              <a:xfrm rot="-2509358">
                <a:off x="9694455" y="2250360"/>
                <a:ext cx="1272205" cy="483655"/>
                <a:chOff x="9698182" y="2542314"/>
                <a:chExt cx="1272205" cy="483655"/>
              </a:xfrm>
            </p:grpSpPr>
            <p:sp>
              <p:nvSpPr>
                <p:cNvPr id="198" name="Google Shape;257;p2">
                  <a:extLst>
                    <a:ext uri="{FF2B5EF4-FFF2-40B4-BE49-F238E27FC236}">
                      <a16:creationId xmlns:a16="http://schemas.microsoft.com/office/drawing/2014/main" id="{07D0BF0F-C648-B2CB-C66F-0DD0928FDD75}"/>
                    </a:ext>
                  </a:extLst>
                </p:cNvPr>
                <p:cNvSpPr/>
                <p:nvPr/>
              </p:nvSpPr>
              <p:spPr>
                <a:xfrm>
                  <a:off x="9698182" y="2715953"/>
                  <a:ext cx="979053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258;p2">
                  <a:extLst>
                    <a:ext uri="{FF2B5EF4-FFF2-40B4-BE49-F238E27FC236}">
                      <a16:creationId xmlns:a16="http://schemas.microsoft.com/office/drawing/2014/main" id="{9C7A7F13-68A0-AA5F-691E-61B73487E847}"/>
                    </a:ext>
                  </a:extLst>
                </p:cNvPr>
                <p:cNvSpPr/>
                <p:nvPr/>
              </p:nvSpPr>
              <p:spPr>
                <a:xfrm rot="-2938313">
                  <a:off x="10640024" y="263375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59;p2">
                  <a:extLst>
                    <a:ext uri="{FF2B5EF4-FFF2-40B4-BE49-F238E27FC236}">
                      <a16:creationId xmlns:a16="http://schemas.microsoft.com/office/drawing/2014/main" id="{A6D23CB2-FC90-2F8E-723F-CB7016FD070B}"/>
                    </a:ext>
                  </a:extLst>
                </p:cNvPr>
                <p:cNvSpPr/>
                <p:nvPr/>
              </p:nvSpPr>
              <p:spPr>
                <a:xfrm rot="-6496372">
                  <a:off x="10581666" y="287096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60;p2">
                  <a:extLst>
                    <a:ext uri="{FF2B5EF4-FFF2-40B4-BE49-F238E27FC236}">
                      <a16:creationId xmlns:a16="http://schemas.microsoft.com/office/drawing/2014/main" id="{5BB9B5CF-9425-76D9-009D-3A26E1EBA6BF}"/>
                    </a:ext>
                  </a:extLst>
                </p:cNvPr>
                <p:cNvSpPr/>
                <p:nvPr/>
              </p:nvSpPr>
              <p:spPr>
                <a:xfrm rot="-326959">
                  <a:off x="10678810" y="2711103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61;p2">
                  <a:extLst>
                    <a:ext uri="{FF2B5EF4-FFF2-40B4-BE49-F238E27FC236}">
                      <a16:creationId xmlns:a16="http://schemas.microsoft.com/office/drawing/2014/main" id="{9292B014-A31C-8918-D13F-45ADC481963C}"/>
                    </a:ext>
                  </a:extLst>
                </p:cNvPr>
                <p:cNvSpPr/>
                <p:nvPr/>
              </p:nvSpPr>
              <p:spPr>
                <a:xfrm rot="-9828223">
                  <a:off x="10684917" y="2816915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62;p2">
                  <a:extLst>
                    <a:ext uri="{FF2B5EF4-FFF2-40B4-BE49-F238E27FC236}">
                      <a16:creationId xmlns:a16="http://schemas.microsoft.com/office/drawing/2014/main" id="{6A7C75B8-996E-6C7C-9F0C-9F4B81A290F7}"/>
                    </a:ext>
                  </a:extLst>
                </p:cNvPr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63;p2">
                  <a:extLst>
                    <a:ext uri="{FF2B5EF4-FFF2-40B4-BE49-F238E27FC236}">
                      <a16:creationId xmlns:a16="http://schemas.microsoft.com/office/drawing/2014/main" id="{D955FCC3-D890-47E2-5170-0A84ECB2A03E}"/>
                    </a:ext>
                  </a:extLst>
                </p:cNvPr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64;p2">
                  <a:extLst>
                    <a:ext uri="{FF2B5EF4-FFF2-40B4-BE49-F238E27FC236}">
                      <a16:creationId xmlns:a16="http://schemas.microsoft.com/office/drawing/2014/main" id="{25DD2938-5E55-11C3-9294-BA14D609A40C}"/>
                    </a:ext>
                  </a:extLst>
                </p:cNvPr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65;p2">
                  <a:extLst>
                    <a:ext uri="{FF2B5EF4-FFF2-40B4-BE49-F238E27FC236}">
                      <a16:creationId xmlns:a16="http://schemas.microsoft.com/office/drawing/2014/main" id="{B31406DE-900D-8A24-0B79-113ADF7A0BA4}"/>
                    </a:ext>
                  </a:extLst>
                </p:cNvPr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" name="Google Shape;266;p2">
                <a:extLst>
                  <a:ext uri="{FF2B5EF4-FFF2-40B4-BE49-F238E27FC236}">
                    <a16:creationId xmlns:a16="http://schemas.microsoft.com/office/drawing/2014/main" id="{4B323B5B-E01E-5032-AFF4-7A919AF4F8B1}"/>
                  </a:ext>
                </a:extLst>
              </p:cNvPr>
              <p:cNvGrpSpPr/>
              <p:nvPr/>
            </p:nvGrpSpPr>
            <p:grpSpPr>
              <a:xfrm rot="-5846818">
                <a:off x="9151332" y="2023463"/>
                <a:ext cx="1272205" cy="483655"/>
                <a:chOff x="9698182" y="2542314"/>
                <a:chExt cx="1272205" cy="483655"/>
              </a:xfrm>
            </p:grpSpPr>
            <p:sp>
              <p:nvSpPr>
                <p:cNvPr id="189" name="Google Shape;267;p2">
                  <a:extLst>
                    <a:ext uri="{FF2B5EF4-FFF2-40B4-BE49-F238E27FC236}">
                      <a16:creationId xmlns:a16="http://schemas.microsoft.com/office/drawing/2014/main" id="{F2AA3E1E-1BE3-A7A3-0D51-CA91F7C576D3}"/>
                    </a:ext>
                  </a:extLst>
                </p:cNvPr>
                <p:cNvSpPr/>
                <p:nvPr/>
              </p:nvSpPr>
              <p:spPr>
                <a:xfrm>
                  <a:off x="9698182" y="2715953"/>
                  <a:ext cx="979053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268;p2">
                  <a:extLst>
                    <a:ext uri="{FF2B5EF4-FFF2-40B4-BE49-F238E27FC236}">
                      <a16:creationId xmlns:a16="http://schemas.microsoft.com/office/drawing/2014/main" id="{A65F9B19-4D26-EDF9-A2D8-6A182474D72A}"/>
                    </a:ext>
                  </a:extLst>
                </p:cNvPr>
                <p:cNvSpPr/>
                <p:nvPr/>
              </p:nvSpPr>
              <p:spPr>
                <a:xfrm rot="-2938313">
                  <a:off x="10640024" y="263375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269;p2">
                  <a:extLst>
                    <a:ext uri="{FF2B5EF4-FFF2-40B4-BE49-F238E27FC236}">
                      <a16:creationId xmlns:a16="http://schemas.microsoft.com/office/drawing/2014/main" id="{1AA8D4CE-4C58-6A5A-32CA-338F886B2B89}"/>
                    </a:ext>
                  </a:extLst>
                </p:cNvPr>
                <p:cNvSpPr/>
                <p:nvPr/>
              </p:nvSpPr>
              <p:spPr>
                <a:xfrm rot="-6496372">
                  <a:off x="10581666" y="287096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270;p2">
                  <a:extLst>
                    <a:ext uri="{FF2B5EF4-FFF2-40B4-BE49-F238E27FC236}">
                      <a16:creationId xmlns:a16="http://schemas.microsoft.com/office/drawing/2014/main" id="{A2BE0BC7-0BAF-4832-BE26-DC5217DB9ACE}"/>
                    </a:ext>
                  </a:extLst>
                </p:cNvPr>
                <p:cNvSpPr/>
                <p:nvPr/>
              </p:nvSpPr>
              <p:spPr>
                <a:xfrm rot="-326959">
                  <a:off x="10678810" y="2711103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271;p2">
                  <a:extLst>
                    <a:ext uri="{FF2B5EF4-FFF2-40B4-BE49-F238E27FC236}">
                      <a16:creationId xmlns:a16="http://schemas.microsoft.com/office/drawing/2014/main" id="{DC8EDBEA-BE00-36DA-4996-8F9C7746AA08}"/>
                    </a:ext>
                  </a:extLst>
                </p:cNvPr>
                <p:cNvSpPr/>
                <p:nvPr/>
              </p:nvSpPr>
              <p:spPr>
                <a:xfrm rot="-9828223">
                  <a:off x="10684917" y="2816915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272;p2">
                  <a:extLst>
                    <a:ext uri="{FF2B5EF4-FFF2-40B4-BE49-F238E27FC236}">
                      <a16:creationId xmlns:a16="http://schemas.microsoft.com/office/drawing/2014/main" id="{CCFCCFCA-4295-C61C-4A15-0B281393510F}"/>
                    </a:ext>
                  </a:extLst>
                </p:cNvPr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273;p2">
                  <a:extLst>
                    <a:ext uri="{FF2B5EF4-FFF2-40B4-BE49-F238E27FC236}">
                      <a16:creationId xmlns:a16="http://schemas.microsoft.com/office/drawing/2014/main" id="{FEDB80C9-973F-9BA1-4C3C-D42C53F48B4A}"/>
                    </a:ext>
                  </a:extLst>
                </p:cNvPr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274;p2">
                  <a:extLst>
                    <a:ext uri="{FF2B5EF4-FFF2-40B4-BE49-F238E27FC236}">
                      <a16:creationId xmlns:a16="http://schemas.microsoft.com/office/drawing/2014/main" id="{E9C80F37-3A97-8BEA-7A8B-B5397032A5D1}"/>
                    </a:ext>
                  </a:extLst>
                </p:cNvPr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275;p2">
                  <a:extLst>
                    <a:ext uri="{FF2B5EF4-FFF2-40B4-BE49-F238E27FC236}">
                      <a16:creationId xmlns:a16="http://schemas.microsoft.com/office/drawing/2014/main" id="{EDAB3DEB-D8DA-B665-B29F-4D97A53DD571}"/>
                    </a:ext>
                  </a:extLst>
                </p:cNvPr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3" name="Google Shape;276;p2">
                <a:extLst>
                  <a:ext uri="{FF2B5EF4-FFF2-40B4-BE49-F238E27FC236}">
                    <a16:creationId xmlns:a16="http://schemas.microsoft.com/office/drawing/2014/main" id="{99B7F788-5F41-1983-97B0-1CE54ABB5012}"/>
                  </a:ext>
                </a:extLst>
              </p:cNvPr>
              <p:cNvGrpSpPr/>
              <p:nvPr/>
            </p:nvGrpSpPr>
            <p:grpSpPr>
              <a:xfrm rot="-8205054">
                <a:off x="8770297" y="2204521"/>
                <a:ext cx="1272205" cy="483655"/>
                <a:chOff x="9698182" y="2542314"/>
                <a:chExt cx="1272205" cy="483655"/>
              </a:xfrm>
            </p:grpSpPr>
            <p:sp>
              <p:nvSpPr>
                <p:cNvPr id="180" name="Google Shape;277;p2">
                  <a:extLst>
                    <a:ext uri="{FF2B5EF4-FFF2-40B4-BE49-F238E27FC236}">
                      <a16:creationId xmlns:a16="http://schemas.microsoft.com/office/drawing/2014/main" id="{1DD278CA-695C-5BDF-CF4F-2407DEDA3B9E}"/>
                    </a:ext>
                  </a:extLst>
                </p:cNvPr>
                <p:cNvSpPr/>
                <p:nvPr/>
              </p:nvSpPr>
              <p:spPr>
                <a:xfrm>
                  <a:off x="9698182" y="2715953"/>
                  <a:ext cx="979053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278;p2">
                  <a:extLst>
                    <a:ext uri="{FF2B5EF4-FFF2-40B4-BE49-F238E27FC236}">
                      <a16:creationId xmlns:a16="http://schemas.microsoft.com/office/drawing/2014/main" id="{A04356AB-DDC8-6EDD-E69E-E75534A7D3B9}"/>
                    </a:ext>
                  </a:extLst>
                </p:cNvPr>
                <p:cNvSpPr/>
                <p:nvPr/>
              </p:nvSpPr>
              <p:spPr>
                <a:xfrm rot="-2938313">
                  <a:off x="10640024" y="263375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279;p2">
                  <a:extLst>
                    <a:ext uri="{FF2B5EF4-FFF2-40B4-BE49-F238E27FC236}">
                      <a16:creationId xmlns:a16="http://schemas.microsoft.com/office/drawing/2014/main" id="{34A6AFAC-350F-1A2C-591A-CA8AD65970D1}"/>
                    </a:ext>
                  </a:extLst>
                </p:cNvPr>
                <p:cNvSpPr/>
                <p:nvPr/>
              </p:nvSpPr>
              <p:spPr>
                <a:xfrm rot="-6496372">
                  <a:off x="10581666" y="287096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280;p2">
                  <a:extLst>
                    <a:ext uri="{FF2B5EF4-FFF2-40B4-BE49-F238E27FC236}">
                      <a16:creationId xmlns:a16="http://schemas.microsoft.com/office/drawing/2014/main" id="{38AD81AC-2FE7-7434-4E46-BB986763207A}"/>
                    </a:ext>
                  </a:extLst>
                </p:cNvPr>
                <p:cNvSpPr/>
                <p:nvPr/>
              </p:nvSpPr>
              <p:spPr>
                <a:xfrm rot="-326959">
                  <a:off x="10678810" y="2711103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281;p2">
                  <a:extLst>
                    <a:ext uri="{FF2B5EF4-FFF2-40B4-BE49-F238E27FC236}">
                      <a16:creationId xmlns:a16="http://schemas.microsoft.com/office/drawing/2014/main" id="{266C6AC2-8B93-113D-F1E8-8F3C86C624DE}"/>
                    </a:ext>
                  </a:extLst>
                </p:cNvPr>
                <p:cNvSpPr/>
                <p:nvPr/>
              </p:nvSpPr>
              <p:spPr>
                <a:xfrm rot="-9828223">
                  <a:off x="10684917" y="2816915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282;p2">
                  <a:extLst>
                    <a:ext uri="{FF2B5EF4-FFF2-40B4-BE49-F238E27FC236}">
                      <a16:creationId xmlns:a16="http://schemas.microsoft.com/office/drawing/2014/main" id="{F313CD83-3BE7-229F-FF62-F53501444DD9}"/>
                    </a:ext>
                  </a:extLst>
                </p:cNvPr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283;p2">
                  <a:extLst>
                    <a:ext uri="{FF2B5EF4-FFF2-40B4-BE49-F238E27FC236}">
                      <a16:creationId xmlns:a16="http://schemas.microsoft.com/office/drawing/2014/main" id="{213152D6-B903-0DB5-9B83-83609622F860}"/>
                    </a:ext>
                  </a:extLst>
                </p:cNvPr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284;p2">
                  <a:extLst>
                    <a:ext uri="{FF2B5EF4-FFF2-40B4-BE49-F238E27FC236}">
                      <a16:creationId xmlns:a16="http://schemas.microsoft.com/office/drawing/2014/main" id="{FDADB3AB-04BB-5292-37EA-9CDE00481156}"/>
                    </a:ext>
                  </a:extLst>
                </p:cNvPr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285;p2">
                  <a:extLst>
                    <a:ext uri="{FF2B5EF4-FFF2-40B4-BE49-F238E27FC236}">
                      <a16:creationId xmlns:a16="http://schemas.microsoft.com/office/drawing/2014/main" id="{B0606EEA-489C-E177-C8CE-F806F946DBE8}"/>
                    </a:ext>
                  </a:extLst>
                </p:cNvPr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4" name="Google Shape;286;p2">
                <a:extLst>
                  <a:ext uri="{FF2B5EF4-FFF2-40B4-BE49-F238E27FC236}">
                    <a16:creationId xmlns:a16="http://schemas.microsoft.com/office/drawing/2014/main" id="{2A16B724-7FB2-2B05-D274-DBFFA5D6998E}"/>
                  </a:ext>
                </a:extLst>
              </p:cNvPr>
              <p:cNvGrpSpPr/>
              <p:nvPr/>
            </p:nvGrpSpPr>
            <p:grpSpPr>
              <a:xfrm rot="-10643680">
                <a:off x="8604912" y="2609825"/>
                <a:ext cx="1272205" cy="483655"/>
                <a:chOff x="9698182" y="2542314"/>
                <a:chExt cx="1272205" cy="483655"/>
              </a:xfrm>
            </p:grpSpPr>
            <p:sp>
              <p:nvSpPr>
                <p:cNvPr id="171" name="Google Shape;287;p2">
                  <a:extLst>
                    <a:ext uri="{FF2B5EF4-FFF2-40B4-BE49-F238E27FC236}">
                      <a16:creationId xmlns:a16="http://schemas.microsoft.com/office/drawing/2014/main" id="{F49EBCD9-56D6-7614-D2BC-4BEEF8221A70}"/>
                    </a:ext>
                  </a:extLst>
                </p:cNvPr>
                <p:cNvSpPr/>
                <p:nvPr/>
              </p:nvSpPr>
              <p:spPr>
                <a:xfrm>
                  <a:off x="9698182" y="2715953"/>
                  <a:ext cx="979053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288;p2">
                  <a:extLst>
                    <a:ext uri="{FF2B5EF4-FFF2-40B4-BE49-F238E27FC236}">
                      <a16:creationId xmlns:a16="http://schemas.microsoft.com/office/drawing/2014/main" id="{DB6E9B67-60B5-441B-C0BA-A663376D01A5}"/>
                    </a:ext>
                  </a:extLst>
                </p:cNvPr>
                <p:cNvSpPr/>
                <p:nvPr/>
              </p:nvSpPr>
              <p:spPr>
                <a:xfrm rot="-2938313">
                  <a:off x="10640024" y="263375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289;p2">
                  <a:extLst>
                    <a:ext uri="{FF2B5EF4-FFF2-40B4-BE49-F238E27FC236}">
                      <a16:creationId xmlns:a16="http://schemas.microsoft.com/office/drawing/2014/main" id="{9008F68F-4ADA-4994-522C-641497D8106D}"/>
                    </a:ext>
                  </a:extLst>
                </p:cNvPr>
                <p:cNvSpPr/>
                <p:nvPr/>
              </p:nvSpPr>
              <p:spPr>
                <a:xfrm rot="-6496372">
                  <a:off x="10581666" y="287096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290;p2">
                  <a:extLst>
                    <a:ext uri="{FF2B5EF4-FFF2-40B4-BE49-F238E27FC236}">
                      <a16:creationId xmlns:a16="http://schemas.microsoft.com/office/drawing/2014/main" id="{194EB304-89C5-EF02-B535-1DA9C5A42779}"/>
                    </a:ext>
                  </a:extLst>
                </p:cNvPr>
                <p:cNvSpPr/>
                <p:nvPr/>
              </p:nvSpPr>
              <p:spPr>
                <a:xfrm rot="-326959">
                  <a:off x="10678810" y="2711103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291;p2">
                  <a:extLst>
                    <a:ext uri="{FF2B5EF4-FFF2-40B4-BE49-F238E27FC236}">
                      <a16:creationId xmlns:a16="http://schemas.microsoft.com/office/drawing/2014/main" id="{E1B501E7-C964-B16C-5562-11F89D8462EC}"/>
                    </a:ext>
                  </a:extLst>
                </p:cNvPr>
                <p:cNvSpPr/>
                <p:nvPr/>
              </p:nvSpPr>
              <p:spPr>
                <a:xfrm rot="-9828223">
                  <a:off x="10684917" y="2816915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292;p2">
                  <a:extLst>
                    <a:ext uri="{FF2B5EF4-FFF2-40B4-BE49-F238E27FC236}">
                      <a16:creationId xmlns:a16="http://schemas.microsoft.com/office/drawing/2014/main" id="{EFC45427-B061-6F3D-1003-901C27FC8256}"/>
                    </a:ext>
                  </a:extLst>
                </p:cNvPr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293;p2">
                  <a:extLst>
                    <a:ext uri="{FF2B5EF4-FFF2-40B4-BE49-F238E27FC236}">
                      <a16:creationId xmlns:a16="http://schemas.microsoft.com/office/drawing/2014/main" id="{2CEF6A6B-5180-2C6F-2B0B-9FEF38AAE1F2}"/>
                    </a:ext>
                  </a:extLst>
                </p:cNvPr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294;p2">
                  <a:extLst>
                    <a:ext uri="{FF2B5EF4-FFF2-40B4-BE49-F238E27FC236}">
                      <a16:creationId xmlns:a16="http://schemas.microsoft.com/office/drawing/2014/main" id="{AF0F5035-117A-CB96-2142-654CC239C179}"/>
                    </a:ext>
                  </a:extLst>
                </p:cNvPr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295;p2">
                  <a:extLst>
                    <a:ext uri="{FF2B5EF4-FFF2-40B4-BE49-F238E27FC236}">
                      <a16:creationId xmlns:a16="http://schemas.microsoft.com/office/drawing/2014/main" id="{3CEB5A87-29F5-7C3E-2B75-A926C8ECA702}"/>
                    </a:ext>
                  </a:extLst>
                </p:cNvPr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" name="Google Shape;296;p2">
                <a:extLst>
                  <a:ext uri="{FF2B5EF4-FFF2-40B4-BE49-F238E27FC236}">
                    <a16:creationId xmlns:a16="http://schemas.microsoft.com/office/drawing/2014/main" id="{5CA5900E-06C0-FE46-2840-8091EF28EEB3}"/>
                  </a:ext>
                </a:extLst>
              </p:cNvPr>
              <p:cNvGrpSpPr/>
              <p:nvPr/>
            </p:nvGrpSpPr>
            <p:grpSpPr>
              <a:xfrm rot="7867532">
                <a:off x="8770486" y="3127218"/>
                <a:ext cx="1272205" cy="483655"/>
                <a:chOff x="9698182" y="2542314"/>
                <a:chExt cx="1272205" cy="483655"/>
              </a:xfrm>
            </p:grpSpPr>
            <p:sp>
              <p:nvSpPr>
                <p:cNvPr id="162" name="Google Shape;297;p2">
                  <a:extLst>
                    <a:ext uri="{FF2B5EF4-FFF2-40B4-BE49-F238E27FC236}">
                      <a16:creationId xmlns:a16="http://schemas.microsoft.com/office/drawing/2014/main" id="{72735BF8-13CC-5C1D-907E-257C1E93A1FF}"/>
                    </a:ext>
                  </a:extLst>
                </p:cNvPr>
                <p:cNvSpPr/>
                <p:nvPr/>
              </p:nvSpPr>
              <p:spPr>
                <a:xfrm>
                  <a:off x="9698182" y="2715953"/>
                  <a:ext cx="979053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298;p2">
                  <a:extLst>
                    <a:ext uri="{FF2B5EF4-FFF2-40B4-BE49-F238E27FC236}">
                      <a16:creationId xmlns:a16="http://schemas.microsoft.com/office/drawing/2014/main" id="{0671A095-3B14-A906-8D2E-BD85FA7A3388}"/>
                    </a:ext>
                  </a:extLst>
                </p:cNvPr>
                <p:cNvSpPr/>
                <p:nvPr/>
              </p:nvSpPr>
              <p:spPr>
                <a:xfrm rot="-2938313">
                  <a:off x="10640024" y="263375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299;p2">
                  <a:extLst>
                    <a:ext uri="{FF2B5EF4-FFF2-40B4-BE49-F238E27FC236}">
                      <a16:creationId xmlns:a16="http://schemas.microsoft.com/office/drawing/2014/main" id="{8A35C702-97C3-7F30-283A-EF80BB4678EF}"/>
                    </a:ext>
                  </a:extLst>
                </p:cNvPr>
                <p:cNvSpPr/>
                <p:nvPr/>
              </p:nvSpPr>
              <p:spPr>
                <a:xfrm rot="-6496372">
                  <a:off x="10581666" y="287096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300;p2">
                  <a:extLst>
                    <a:ext uri="{FF2B5EF4-FFF2-40B4-BE49-F238E27FC236}">
                      <a16:creationId xmlns:a16="http://schemas.microsoft.com/office/drawing/2014/main" id="{EB8F9973-D187-4127-2226-D8243D246D4D}"/>
                    </a:ext>
                  </a:extLst>
                </p:cNvPr>
                <p:cNvSpPr/>
                <p:nvPr/>
              </p:nvSpPr>
              <p:spPr>
                <a:xfrm rot="-326959">
                  <a:off x="10678810" y="2711103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301;p2">
                  <a:extLst>
                    <a:ext uri="{FF2B5EF4-FFF2-40B4-BE49-F238E27FC236}">
                      <a16:creationId xmlns:a16="http://schemas.microsoft.com/office/drawing/2014/main" id="{3553E44A-A275-CBFB-57EE-1EBFFADBC489}"/>
                    </a:ext>
                  </a:extLst>
                </p:cNvPr>
                <p:cNvSpPr/>
                <p:nvPr/>
              </p:nvSpPr>
              <p:spPr>
                <a:xfrm rot="-9828223">
                  <a:off x="10684917" y="2816915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302;p2">
                  <a:extLst>
                    <a:ext uri="{FF2B5EF4-FFF2-40B4-BE49-F238E27FC236}">
                      <a16:creationId xmlns:a16="http://schemas.microsoft.com/office/drawing/2014/main" id="{051A746F-D08C-F527-7689-B95584846B99}"/>
                    </a:ext>
                  </a:extLst>
                </p:cNvPr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303;p2">
                  <a:extLst>
                    <a:ext uri="{FF2B5EF4-FFF2-40B4-BE49-F238E27FC236}">
                      <a16:creationId xmlns:a16="http://schemas.microsoft.com/office/drawing/2014/main" id="{32D46DB0-50F9-EE77-42E5-53EB6D309F66}"/>
                    </a:ext>
                  </a:extLst>
                </p:cNvPr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304;p2">
                  <a:extLst>
                    <a:ext uri="{FF2B5EF4-FFF2-40B4-BE49-F238E27FC236}">
                      <a16:creationId xmlns:a16="http://schemas.microsoft.com/office/drawing/2014/main" id="{59E07AC2-EF47-3F67-BD0F-1E7BA9D7AABA}"/>
                    </a:ext>
                  </a:extLst>
                </p:cNvPr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305;p2">
                  <a:extLst>
                    <a:ext uri="{FF2B5EF4-FFF2-40B4-BE49-F238E27FC236}">
                      <a16:creationId xmlns:a16="http://schemas.microsoft.com/office/drawing/2014/main" id="{2AC01AAD-8CF0-EE10-B1CF-DE5A9E0A00D6}"/>
                    </a:ext>
                  </a:extLst>
                </p:cNvPr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6" name="Google Shape;306;p2">
                <a:extLst>
                  <a:ext uri="{FF2B5EF4-FFF2-40B4-BE49-F238E27FC236}">
                    <a16:creationId xmlns:a16="http://schemas.microsoft.com/office/drawing/2014/main" id="{2F49BA74-C278-2B4D-8F3F-5E409EC27046}"/>
                  </a:ext>
                </a:extLst>
              </p:cNvPr>
              <p:cNvGrpSpPr/>
              <p:nvPr/>
            </p:nvGrpSpPr>
            <p:grpSpPr>
              <a:xfrm rot="5400000">
                <a:off x="9167725" y="3276655"/>
                <a:ext cx="1272205" cy="483655"/>
                <a:chOff x="9698182" y="2542314"/>
                <a:chExt cx="1272205" cy="483655"/>
              </a:xfrm>
            </p:grpSpPr>
            <p:sp>
              <p:nvSpPr>
                <p:cNvPr id="151" name="Google Shape;307;p2">
                  <a:extLst>
                    <a:ext uri="{FF2B5EF4-FFF2-40B4-BE49-F238E27FC236}">
                      <a16:creationId xmlns:a16="http://schemas.microsoft.com/office/drawing/2014/main" id="{B7722B55-6B7F-9E8B-A40C-757A03839F67}"/>
                    </a:ext>
                  </a:extLst>
                </p:cNvPr>
                <p:cNvSpPr/>
                <p:nvPr/>
              </p:nvSpPr>
              <p:spPr>
                <a:xfrm>
                  <a:off x="9698182" y="2715953"/>
                  <a:ext cx="979053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308;p2">
                  <a:extLst>
                    <a:ext uri="{FF2B5EF4-FFF2-40B4-BE49-F238E27FC236}">
                      <a16:creationId xmlns:a16="http://schemas.microsoft.com/office/drawing/2014/main" id="{462775FE-5385-0E01-E94C-51A0E8FB903A}"/>
                    </a:ext>
                  </a:extLst>
                </p:cNvPr>
                <p:cNvSpPr/>
                <p:nvPr/>
              </p:nvSpPr>
              <p:spPr>
                <a:xfrm rot="-2938313">
                  <a:off x="10640024" y="263375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309;p2">
                  <a:extLst>
                    <a:ext uri="{FF2B5EF4-FFF2-40B4-BE49-F238E27FC236}">
                      <a16:creationId xmlns:a16="http://schemas.microsoft.com/office/drawing/2014/main" id="{E2C52B43-F5A8-9177-39B4-F4BF4F088470}"/>
                    </a:ext>
                  </a:extLst>
                </p:cNvPr>
                <p:cNvSpPr/>
                <p:nvPr/>
              </p:nvSpPr>
              <p:spPr>
                <a:xfrm rot="-6496372">
                  <a:off x="10581666" y="287096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310;p2">
                  <a:extLst>
                    <a:ext uri="{FF2B5EF4-FFF2-40B4-BE49-F238E27FC236}">
                      <a16:creationId xmlns:a16="http://schemas.microsoft.com/office/drawing/2014/main" id="{D124B475-F6ED-C236-7264-D722D40FF217}"/>
                    </a:ext>
                  </a:extLst>
                </p:cNvPr>
                <p:cNvSpPr/>
                <p:nvPr/>
              </p:nvSpPr>
              <p:spPr>
                <a:xfrm rot="-326959">
                  <a:off x="10678810" y="2711103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311;p2">
                  <a:extLst>
                    <a:ext uri="{FF2B5EF4-FFF2-40B4-BE49-F238E27FC236}">
                      <a16:creationId xmlns:a16="http://schemas.microsoft.com/office/drawing/2014/main" id="{3BE42AF4-F56C-1DF2-FCAA-D533858F0B37}"/>
                    </a:ext>
                  </a:extLst>
                </p:cNvPr>
                <p:cNvSpPr/>
                <p:nvPr/>
              </p:nvSpPr>
              <p:spPr>
                <a:xfrm rot="-9828223">
                  <a:off x="10684917" y="2816915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312;p2">
                  <a:extLst>
                    <a:ext uri="{FF2B5EF4-FFF2-40B4-BE49-F238E27FC236}">
                      <a16:creationId xmlns:a16="http://schemas.microsoft.com/office/drawing/2014/main" id="{8471BD4C-7AEA-A83B-9FD1-FC56F5F4DEFD}"/>
                    </a:ext>
                  </a:extLst>
                </p:cNvPr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313;p2">
                  <a:extLst>
                    <a:ext uri="{FF2B5EF4-FFF2-40B4-BE49-F238E27FC236}">
                      <a16:creationId xmlns:a16="http://schemas.microsoft.com/office/drawing/2014/main" id="{DA48963B-6560-D5BB-F7EB-C47C04752133}"/>
                    </a:ext>
                  </a:extLst>
                </p:cNvPr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314;p2">
                  <a:extLst>
                    <a:ext uri="{FF2B5EF4-FFF2-40B4-BE49-F238E27FC236}">
                      <a16:creationId xmlns:a16="http://schemas.microsoft.com/office/drawing/2014/main" id="{42E554D3-106A-88C9-9E2F-60DEF2BF517F}"/>
                    </a:ext>
                  </a:extLst>
                </p:cNvPr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315;p2">
                  <a:extLst>
                    <a:ext uri="{FF2B5EF4-FFF2-40B4-BE49-F238E27FC236}">
                      <a16:creationId xmlns:a16="http://schemas.microsoft.com/office/drawing/2014/main" id="{E80FD460-8158-8397-7A35-CDE2B77962FC}"/>
                    </a:ext>
                  </a:extLst>
                </p:cNvPr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" name="Google Shape;316;p2">
                <a:extLst>
                  <a:ext uri="{FF2B5EF4-FFF2-40B4-BE49-F238E27FC236}">
                    <a16:creationId xmlns:a16="http://schemas.microsoft.com/office/drawing/2014/main" id="{13918D7B-BC6E-5EB8-9D28-170D5C9DC971}"/>
                  </a:ext>
                </a:extLst>
              </p:cNvPr>
              <p:cNvGrpSpPr/>
              <p:nvPr/>
            </p:nvGrpSpPr>
            <p:grpSpPr>
              <a:xfrm rot="2418912">
                <a:off x="9715223" y="3112328"/>
                <a:ext cx="1272205" cy="483655"/>
                <a:chOff x="9698182" y="2542314"/>
                <a:chExt cx="1272205" cy="483655"/>
              </a:xfrm>
            </p:grpSpPr>
            <p:sp>
              <p:nvSpPr>
                <p:cNvPr id="128" name="Google Shape;317;p2">
                  <a:extLst>
                    <a:ext uri="{FF2B5EF4-FFF2-40B4-BE49-F238E27FC236}">
                      <a16:creationId xmlns:a16="http://schemas.microsoft.com/office/drawing/2014/main" id="{4ABB0BB5-B1CD-B49B-90BC-03FD5E206EBE}"/>
                    </a:ext>
                  </a:extLst>
                </p:cNvPr>
                <p:cNvSpPr/>
                <p:nvPr/>
              </p:nvSpPr>
              <p:spPr>
                <a:xfrm>
                  <a:off x="9698182" y="2715953"/>
                  <a:ext cx="979053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318;p2">
                  <a:extLst>
                    <a:ext uri="{FF2B5EF4-FFF2-40B4-BE49-F238E27FC236}">
                      <a16:creationId xmlns:a16="http://schemas.microsoft.com/office/drawing/2014/main" id="{3126A184-50BD-6604-13AD-EBCDA981021B}"/>
                    </a:ext>
                  </a:extLst>
                </p:cNvPr>
                <p:cNvSpPr/>
                <p:nvPr/>
              </p:nvSpPr>
              <p:spPr>
                <a:xfrm rot="-2938313">
                  <a:off x="10640024" y="263375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319;p2">
                  <a:extLst>
                    <a:ext uri="{FF2B5EF4-FFF2-40B4-BE49-F238E27FC236}">
                      <a16:creationId xmlns:a16="http://schemas.microsoft.com/office/drawing/2014/main" id="{F27A8045-8E2C-3525-B733-108406B0471F}"/>
                    </a:ext>
                  </a:extLst>
                </p:cNvPr>
                <p:cNvSpPr/>
                <p:nvPr/>
              </p:nvSpPr>
              <p:spPr>
                <a:xfrm rot="-6496372">
                  <a:off x="10581666" y="2870961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320;p2">
                  <a:extLst>
                    <a:ext uri="{FF2B5EF4-FFF2-40B4-BE49-F238E27FC236}">
                      <a16:creationId xmlns:a16="http://schemas.microsoft.com/office/drawing/2014/main" id="{B4DFE9EA-D52A-9666-0682-7C91BD84973A}"/>
                    </a:ext>
                  </a:extLst>
                </p:cNvPr>
                <p:cNvSpPr/>
                <p:nvPr/>
              </p:nvSpPr>
              <p:spPr>
                <a:xfrm rot="-326959">
                  <a:off x="10678810" y="2711103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321;p2">
                  <a:extLst>
                    <a:ext uri="{FF2B5EF4-FFF2-40B4-BE49-F238E27FC236}">
                      <a16:creationId xmlns:a16="http://schemas.microsoft.com/office/drawing/2014/main" id="{BBFB9188-CD41-BFCC-ECBD-66A676E6E078}"/>
                    </a:ext>
                  </a:extLst>
                </p:cNvPr>
                <p:cNvSpPr/>
                <p:nvPr/>
              </p:nvSpPr>
              <p:spPr>
                <a:xfrm rot="-9828223">
                  <a:off x="10684917" y="2816915"/>
                  <a:ext cx="26323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322;p2">
                  <a:extLst>
                    <a:ext uri="{FF2B5EF4-FFF2-40B4-BE49-F238E27FC236}">
                      <a16:creationId xmlns:a16="http://schemas.microsoft.com/office/drawing/2014/main" id="{8858B617-BC53-A76E-1150-F0F86A5C9F96}"/>
                    </a:ext>
                  </a:extLst>
                </p:cNvPr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323;p2">
                  <a:extLst>
                    <a:ext uri="{FF2B5EF4-FFF2-40B4-BE49-F238E27FC236}">
                      <a16:creationId xmlns:a16="http://schemas.microsoft.com/office/drawing/2014/main" id="{CC8AB335-5869-BA0B-880C-97DBE9133374}"/>
                    </a:ext>
                  </a:extLst>
                </p:cNvPr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324;p2">
                  <a:extLst>
                    <a:ext uri="{FF2B5EF4-FFF2-40B4-BE49-F238E27FC236}">
                      <a16:creationId xmlns:a16="http://schemas.microsoft.com/office/drawing/2014/main" id="{4993562C-F403-E39E-E0CF-3326AF123B7F}"/>
                    </a:ext>
                  </a:extLst>
                </p:cNvPr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325;p2">
                  <a:extLst>
                    <a:ext uri="{FF2B5EF4-FFF2-40B4-BE49-F238E27FC236}">
                      <a16:creationId xmlns:a16="http://schemas.microsoft.com/office/drawing/2014/main" id="{8734C65B-2A41-BAAD-FEF1-779E69BEF3D9}"/>
                    </a:ext>
                  </a:extLst>
                </p:cNvPr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454B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hr-HR" sz="2000" b="0" i="0" u="none" strike="noStrike" cap="none" noProof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6" name="Google Shape;418;p2">
            <a:extLst>
              <a:ext uri="{FF2B5EF4-FFF2-40B4-BE49-F238E27FC236}">
                <a16:creationId xmlns:a16="http://schemas.microsoft.com/office/drawing/2014/main" id="{BA4BFC63-00AC-FC03-9C22-289C737A9AAC}"/>
              </a:ext>
            </a:extLst>
          </p:cNvPr>
          <p:cNvGrpSpPr/>
          <p:nvPr userDrawn="1"/>
        </p:nvGrpSpPr>
        <p:grpSpPr>
          <a:xfrm>
            <a:off x="10431294" y="3722276"/>
            <a:ext cx="398275" cy="255663"/>
            <a:chOff x="6504516" y="1784252"/>
            <a:chExt cx="773426" cy="496483"/>
          </a:xfrm>
        </p:grpSpPr>
        <p:sp>
          <p:nvSpPr>
            <p:cNvPr id="217" name="Google Shape;419;p2">
              <a:extLst>
                <a:ext uri="{FF2B5EF4-FFF2-40B4-BE49-F238E27FC236}">
                  <a16:creationId xmlns:a16="http://schemas.microsoft.com/office/drawing/2014/main" id="{E692A501-C9D5-5D3A-CF45-FE668DB6309E}"/>
                </a:ext>
              </a:extLst>
            </p:cNvPr>
            <p:cNvSpPr/>
            <p:nvPr/>
          </p:nvSpPr>
          <p:spPr>
            <a:xfrm rot="-9880924">
              <a:off x="6774214" y="2127058"/>
              <a:ext cx="459634" cy="94647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420;p2">
              <a:extLst>
                <a:ext uri="{FF2B5EF4-FFF2-40B4-BE49-F238E27FC236}">
                  <a16:creationId xmlns:a16="http://schemas.microsoft.com/office/drawing/2014/main" id="{2F2E5ED6-28B2-2E54-6B54-F67DBF42A6E7}"/>
                </a:ext>
              </a:extLst>
            </p:cNvPr>
            <p:cNvSpPr/>
            <p:nvPr/>
          </p:nvSpPr>
          <p:spPr>
            <a:xfrm rot="8780763">
              <a:off x="6544455" y="2121559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421;p2">
              <a:extLst>
                <a:ext uri="{FF2B5EF4-FFF2-40B4-BE49-F238E27FC236}">
                  <a16:creationId xmlns:a16="http://schemas.microsoft.com/office/drawing/2014/main" id="{9C4717BD-6C68-8E3A-C318-3EB4E1A9DFC4}"/>
                </a:ext>
              </a:extLst>
            </p:cNvPr>
            <p:cNvSpPr/>
            <p:nvPr/>
          </p:nvSpPr>
          <p:spPr>
            <a:xfrm rot="5222704">
              <a:off x="6663404" y="190819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422;p2">
              <a:extLst>
                <a:ext uri="{FF2B5EF4-FFF2-40B4-BE49-F238E27FC236}">
                  <a16:creationId xmlns:a16="http://schemas.microsoft.com/office/drawing/2014/main" id="{559A2E14-9C23-E545-E0CE-297A66A51791}"/>
                </a:ext>
              </a:extLst>
            </p:cNvPr>
            <p:cNvSpPr/>
            <p:nvPr/>
          </p:nvSpPr>
          <p:spPr>
            <a:xfrm rot="-10207883">
              <a:off x="6527481" y="2036708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423;p2">
              <a:extLst>
                <a:ext uri="{FF2B5EF4-FFF2-40B4-BE49-F238E27FC236}">
                  <a16:creationId xmlns:a16="http://schemas.microsoft.com/office/drawing/2014/main" id="{79101BA8-B337-BC85-4C36-F17D8E4A98A0}"/>
                </a:ext>
              </a:extLst>
            </p:cNvPr>
            <p:cNvSpPr/>
            <p:nvPr/>
          </p:nvSpPr>
          <p:spPr>
            <a:xfrm rot="1890853">
              <a:off x="6549544" y="193304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424;p2">
              <a:extLst>
                <a:ext uri="{FF2B5EF4-FFF2-40B4-BE49-F238E27FC236}">
                  <a16:creationId xmlns:a16="http://schemas.microsoft.com/office/drawing/2014/main" id="{EF741024-4DA7-AA7C-3385-5917DF1574F6}"/>
                </a:ext>
              </a:extLst>
            </p:cNvPr>
            <p:cNvSpPr/>
            <p:nvPr/>
          </p:nvSpPr>
          <p:spPr>
            <a:xfrm rot="-9880924">
              <a:off x="6554913" y="217885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425;p2">
              <a:extLst>
                <a:ext uri="{FF2B5EF4-FFF2-40B4-BE49-F238E27FC236}">
                  <a16:creationId xmlns:a16="http://schemas.microsoft.com/office/drawing/2014/main" id="{637CA683-8932-9207-E7A9-38D0CD4D6D0D}"/>
                </a:ext>
              </a:extLst>
            </p:cNvPr>
            <p:cNvSpPr/>
            <p:nvPr/>
          </p:nvSpPr>
          <p:spPr>
            <a:xfrm rot="-9880924">
              <a:off x="6508632" y="198782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426;p2">
              <a:extLst>
                <a:ext uri="{FF2B5EF4-FFF2-40B4-BE49-F238E27FC236}">
                  <a16:creationId xmlns:a16="http://schemas.microsoft.com/office/drawing/2014/main" id="{208C8E04-5EA5-922C-7DC0-AAAE26B4BC08}"/>
                </a:ext>
              </a:extLst>
            </p:cNvPr>
            <p:cNvSpPr/>
            <p:nvPr/>
          </p:nvSpPr>
          <p:spPr>
            <a:xfrm rot="-9880924">
              <a:off x="6566235" y="1878832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427;p2">
              <a:extLst>
                <a:ext uri="{FF2B5EF4-FFF2-40B4-BE49-F238E27FC236}">
                  <a16:creationId xmlns:a16="http://schemas.microsoft.com/office/drawing/2014/main" id="{95AF2173-26F1-8206-EED3-788A2A7DA816}"/>
                </a:ext>
              </a:extLst>
            </p:cNvPr>
            <p:cNvSpPr/>
            <p:nvPr/>
          </p:nvSpPr>
          <p:spPr>
            <a:xfrm rot="-9880924">
              <a:off x="6750666" y="1788368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428;p2">
              <a:extLst>
                <a:ext uri="{FF2B5EF4-FFF2-40B4-BE49-F238E27FC236}">
                  <a16:creationId xmlns:a16="http://schemas.microsoft.com/office/drawing/2014/main" id="{2A9EDFB7-2BB6-458F-99FC-751FAEE70C9E}"/>
                </a:ext>
              </a:extLst>
            </p:cNvPr>
            <p:cNvSpPr/>
            <p:nvPr/>
          </p:nvSpPr>
          <p:spPr>
            <a:xfrm>
              <a:off x="7205942" y="2179051"/>
              <a:ext cx="72000" cy="7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429;p2">
            <a:extLst>
              <a:ext uri="{FF2B5EF4-FFF2-40B4-BE49-F238E27FC236}">
                <a16:creationId xmlns:a16="http://schemas.microsoft.com/office/drawing/2014/main" id="{BF32A51C-11A7-07BF-900A-25894ABAFC7D}"/>
              </a:ext>
            </a:extLst>
          </p:cNvPr>
          <p:cNvGrpSpPr/>
          <p:nvPr userDrawn="1"/>
        </p:nvGrpSpPr>
        <p:grpSpPr>
          <a:xfrm rot="20173438">
            <a:off x="9903548" y="3858172"/>
            <a:ext cx="398275" cy="255663"/>
            <a:chOff x="6504516" y="1784252"/>
            <a:chExt cx="773426" cy="496483"/>
          </a:xfrm>
        </p:grpSpPr>
        <p:sp>
          <p:nvSpPr>
            <p:cNvPr id="228" name="Google Shape;430;p2">
              <a:extLst>
                <a:ext uri="{FF2B5EF4-FFF2-40B4-BE49-F238E27FC236}">
                  <a16:creationId xmlns:a16="http://schemas.microsoft.com/office/drawing/2014/main" id="{4960E468-09CB-C706-812D-5CCF673BB980}"/>
                </a:ext>
              </a:extLst>
            </p:cNvPr>
            <p:cNvSpPr/>
            <p:nvPr/>
          </p:nvSpPr>
          <p:spPr>
            <a:xfrm rot="-9880924">
              <a:off x="6774214" y="2127058"/>
              <a:ext cx="459634" cy="94647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431;p2">
              <a:extLst>
                <a:ext uri="{FF2B5EF4-FFF2-40B4-BE49-F238E27FC236}">
                  <a16:creationId xmlns:a16="http://schemas.microsoft.com/office/drawing/2014/main" id="{DA1BF25F-4BBE-CF7A-5D47-8D745E58C8F5}"/>
                </a:ext>
              </a:extLst>
            </p:cNvPr>
            <p:cNvSpPr/>
            <p:nvPr/>
          </p:nvSpPr>
          <p:spPr>
            <a:xfrm rot="8780763">
              <a:off x="6544455" y="2121559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432;p2">
              <a:extLst>
                <a:ext uri="{FF2B5EF4-FFF2-40B4-BE49-F238E27FC236}">
                  <a16:creationId xmlns:a16="http://schemas.microsoft.com/office/drawing/2014/main" id="{BEB76E81-B301-A8BE-FC08-41EBC2EA4130}"/>
                </a:ext>
              </a:extLst>
            </p:cNvPr>
            <p:cNvSpPr/>
            <p:nvPr/>
          </p:nvSpPr>
          <p:spPr>
            <a:xfrm rot="5222704">
              <a:off x="6663404" y="190819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433;p2">
              <a:extLst>
                <a:ext uri="{FF2B5EF4-FFF2-40B4-BE49-F238E27FC236}">
                  <a16:creationId xmlns:a16="http://schemas.microsoft.com/office/drawing/2014/main" id="{4D387590-51F8-41AE-D715-5DB52C78BA88}"/>
                </a:ext>
              </a:extLst>
            </p:cNvPr>
            <p:cNvSpPr/>
            <p:nvPr/>
          </p:nvSpPr>
          <p:spPr>
            <a:xfrm rot="-10207883">
              <a:off x="6527481" y="2036708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434;p2">
              <a:extLst>
                <a:ext uri="{FF2B5EF4-FFF2-40B4-BE49-F238E27FC236}">
                  <a16:creationId xmlns:a16="http://schemas.microsoft.com/office/drawing/2014/main" id="{084BBB12-6838-656B-EA88-76D1276D3C71}"/>
                </a:ext>
              </a:extLst>
            </p:cNvPr>
            <p:cNvSpPr/>
            <p:nvPr/>
          </p:nvSpPr>
          <p:spPr>
            <a:xfrm rot="1890853">
              <a:off x="6549544" y="193304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435;p2">
              <a:extLst>
                <a:ext uri="{FF2B5EF4-FFF2-40B4-BE49-F238E27FC236}">
                  <a16:creationId xmlns:a16="http://schemas.microsoft.com/office/drawing/2014/main" id="{A941A7F8-9771-73B8-DDE6-262FAB44C140}"/>
                </a:ext>
              </a:extLst>
            </p:cNvPr>
            <p:cNvSpPr/>
            <p:nvPr/>
          </p:nvSpPr>
          <p:spPr>
            <a:xfrm rot="-9880924">
              <a:off x="6554913" y="217885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436;p2">
              <a:extLst>
                <a:ext uri="{FF2B5EF4-FFF2-40B4-BE49-F238E27FC236}">
                  <a16:creationId xmlns:a16="http://schemas.microsoft.com/office/drawing/2014/main" id="{30EE9621-23FB-8B6D-EF39-7AE1469D7E08}"/>
                </a:ext>
              </a:extLst>
            </p:cNvPr>
            <p:cNvSpPr/>
            <p:nvPr/>
          </p:nvSpPr>
          <p:spPr>
            <a:xfrm rot="-9880924">
              <a:off x="6508632" y="198782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437;p2">
              <a:extLst>
                <a:ext uri="{FF2B5EF4-FFF2-40B4-BE49-F238E27FC236}">
                  <a16:creationId xmlns:a16="http://schemas.microsoft.com/office/drawing/2014/main" id="{DD04E6DC-FC86-40EE-548F-669B793D0FCD}"/>
                </a:ext>
              </a:extLst>
            </p:cNvPr>
            <p:cNvSpPr/>
            <p:nvPr/>
          </p:nvSpPr>
          <p:spPr>
            <a:xfrm rot="-9880924">
              <a:off x="6566235" y="1878832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438;p2">
              <a:extLst>
                <a:ext uri="{FF2B5EF4-FFF2-40B4-BE49-F238E27FC236}">
                  <a16:creationId xmlns:a16="http://schemas.microsoft.com/office/drawing/2014/main" id="{908342D1-B9AE-59F1-5A56-6EA72F4FE6B6}"/>
                </a:ext>
              </a:extLst>
            </p:cNvPr>
            <p:cNvSpPr/>
            <p:nvPr/>
          </p:nvSpPr>
          <p:spPr>
            <a:xfrm rot="-9880924">
              <a:off x="6750666" y="1788368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439;p2">
              <a:extLst>
                <a:ext uri="{FF2B5EF4-FFF2-40B4-BE49-F238E27FC236}">
                  <a16:creationId xmlns:a16="http://schemas.microsoft.com/office/drawing/2014/main" id="{075FFDC8-1CBA-5BAE-5178-9B8709BB3D35}"/>
                </a:ext>
              </a:extLst>
            </p:cNvPr>
            <p:cNvSpPr/>
            <p:nvPr/>
          </p:nvSpPr>
          <p:spPr>
            <a:xfrm>
              <a:off x="7205942" y="2179051"/>
              <a:ext cx="72000" cy="7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440;p2">
            <a:extLst>
              <a:ext uri="{FF2B5EF4-FFF2-40B4-BE49-F238E27FC236}">
                <a16:creationId xmlns:a16="http://schemas.microsoft.com/office/drawing/2014/main" id="{2D9C8CE6-9E3C-165D-92EC-3B9CF03E4AB9}"/>
              </a:ext>
            </a:extLst>
          </p:cNvPr>
          <p:cNvGrpSpPr/>
          <p:nvPr userDrawn="1"/>
        </p:nvGrpSpPr>
        <p:grpSpPr>
          <a:xfrm rot="2177674">
            <a:off x="10634770" y="3466544"/>
            <a:ext cx="398275" cy="255663"/>
            <a:chOff x="6504516" y="1784252"/>
            <a:chExt cx="773426" cy="496483"/>
          </a:xfrm>
        </p:grpSpPr>
        <p:sp>
          <p:nvSpPr>
            <p:cNvPr id="239" name="Google Shape;441;p2">
              <a:extLst>
                <a:ext uri="{FF2B5EF4-FFF2-40B4-BE49-F238E27FC236}">
                  <a16:creationId xmlns:a16="http://schemas.microsoft.com/office/drawing/2014/main" id="{A98B9E02-ABDE-E9B7-BB2A-FAAB8216F27A}"/>
                </a:ext>
              </a:extLst>
            </p:cNvPr>
            <p:cNvSpPr/>
            <p:nvPr/>
          </p:nvSpPr>
          <p:spPr>
            <a:xfrm rot="-9880924">
              <a:off x="6774214" y="2127058"/>
              <a:ext cx="459634" cy="94647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442;p2">
              <a:extLst>
                <a:ext uri="{FF2B5EF4-FFF2-40B4-BE49-F238E27FC236}">
                  <a16:creationId xmlns:a16="http://schemas.microsoft.com/office/drawing/2014/main" id="{1CEA3E61-D7D4-7E0E-269F-038B0451C620}"/>
                </a:ext>
              </a:extLst>
            </p:cNvPr>
            <p:cNvSpPr/>
            <p:nvPr/>
          </p:nvSpPr>
          <p:spPr>
            <a:xfrm rot="8780763">
              <a:off x="6544455" y="2121559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443;p2">
              <a:extLst>
                <a:ext uri="{FF2B5EF4-FFF2-40B4-BE49-F238E27FC236}">
                  <a16:creationId xmlns:a16="http://schemas.microsoft.com/office/drawing/2014/main" id="{382D0087-04A0-E9AD-2230-3F9C410B2868}"/>
                </a:ext>
              </a:extLst>
            </p:cNvPr>
            <p:cNvSpPr/>
            <p:nvPr/>
          </p:nvSpPr>
          <p:spPr>
            <a:xfrm rot="5222704">
              <a:off x="6663404" y="190819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444;p2">
              <a:extLst>
                <a:ext uri="{FF2B5EF4-FFF2-40B4-BE49-F238E27FC236}">
                  <a16:creationId xmlns:a16="http://schemas.microsoft.com/office/drawing/2014/main" id="{54F9F574-AE1E-5632-E18D-582F0EB9A717}"/>
                </a:ext>
              </a:extLst>
            </p:cNvPr>
            <p:cNvSpPr/>
            <p:nvPr/>
          </p:nvSpPr>
          <p:spPr>
            <a:xfrm rot="-10207883">
              <a:off x="6527481" y="2036708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445;p2">
              <a:extLst>
                <a:ext uri="{FF2B5EF4-FFF2-40B4-BE49-F238E27FC236}">
                  <a16:creationId xmlns:a16="http://schemas.microsoft.com/office/drawing/2014/main" id="{0252ED03-7A7D-AB28-0B9D-E6A771A964A2}"/>
                </a:ext>
              </a:extLst>
            </p:cNvPr>
            <p:cNvSpPr/>
            <p:nvPr/>
          </p:nvSpPr>
          <p:spPr>
            <a:xfrm rot="1890853">
              <a:off x="6549544" y="193304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446;p2">
              <a:extLst>
                <a:ext uri="{FF2B5EF4-FFF2-40B4-BE49-F238E27FC236}">
                  <a16:creationId xmlns:a16="http://schemas.microsoft.com/office/drawing/2014/main" id="{13290E08-A9A3-7D6E-73AD-89961D3C592E}"/>
                </a:ext>
              </a:extLst>
            </p:cNvPr>
            <p:cNvSpPr/>
            <p:nvPr/>
          </p:nvSpPr>
          <p:spPr>
            <a:xfrm rot="-9880924">
              <a:off x="6554913" y="217885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447;p2">
              <a:extLst>
                <a:ext uri="{FF2B5EF4-FFF2-40B4-BE49-F238E27FC236}">
                  <a16:creationId xmlns:a16="http://schemas.microsoft.com/office/drawing/2014/main" id="{30EE9128-278E-BBC1-83FC-947745E123FD}"/>
                </a:ext>
              </a:extLst>
            </p:cNvPr>
            <p:cNvSpPr/>
            <p:nvPr/>
          </p:nvSpPr>
          <p:spPr>
            <a:xfrm rot="-9880924">
              <a:off x="6508632" y="198782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448;p2">
              <a:extLst>
                <a:ext uri="{FF2B5EF4-FFF2-40B4-BE49-F238E27FC236}">
                  <a16:creationId xmlns:a16="http://schemas.microsoft.com/office/drawing/2014/main" id="{58EC5A5E-FB08-08B8-5C86-31E060861A1F}"/>
                </a:ext>
              </a:extLst>
            </p:cNvPr>
            <p:cNvSpPr/>
            <p:nvPr/>
          </p:nvSpPr>
          <p:spPr>
            <a:xfrm rot="-9880924">
              <a:off x="6566235" y="1878832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449;p2">
              <a:extLst>
                <a:ext uri="{FF2B5EF4-FFF2-40B4-BE49-F238E27FC236}">
                  <a16:creationId xmlns:a16="http://schemas.microsoft.com/office/drawing/2014/main" id="{1604539C-A606-A497-2E2B-480D55148F40}"/>
                </a:ext>
              </a:extLst>
            </p:cNvPr>
            <p:cNvSpPr/>
            <p:nvPr/>
          </p:nvSpPr>
          <p:spPr>
            <a:xfrm rot="-9880924">
              <a:off x="6750666" y="1788368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450;p2">
              <a:extLst>
                <a:ext uri="{FF2B5EF4-FFF2-40B4-BE49-F238E27FC236}">
                  <a16:creationId xmlns:a16="http://schemas.microsoft.com/office/drawing/2014/main" id="{C6D1D1E5-8969-5E5C-14F7-C34C31E18440}"/>
                </a:ext>
              </a:extLst>
            </p:cNvPr>
            <p:cNvSpPr/>
            <p:nvPr/>
          </p:nvSpPr>
          <p:spPr>
            <a:xfrm>
              <a:off x="7205942" y="2179051"/>
              <a:ext cx="72000" cy="7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451;p2">
            <a:extLst>
              <a:ext uri="{FF2B5EF4-FFF2-40B4-BE49-F238E27FC236}">
                <a16:creationId xmlns:a16="http://schemas.microsoft.com/office/drawing/2014/main" id="{0EC3BAEC-8BAD-0E38-6721-7EC789D564C8}"/>
              </a:ext>
            </a:extLst>
          </p:cNvPr>
          <p:cNvGrpSpPr/>
          <p:nvPr userDrawn="1"/>
        </p:nvGrpSpPr>
        <p:grpSpPr>
          <a:xfrm rot="751112">
            <a:off x="9960501" y="3163652"/>
            <a:ext cx="398275" cy="255663"/>
            <a:chOff x="6504516" y="1784252"/>
            <a:chExt cx="773426" cy="496483"/>
          </a:xfrm>
        </p:grpSpPr>
        <p:sp>
          <p:nvSpPr>
            <p:cNvPr id="250" name="Google Shape;452;p2">
              <a:extLst>
                <a:ext uri="{FF2B5EF4-FFF2-40B4-BE49-F238E27FC236}">
                  <a16:creationId xmlns:a16="http://schemas.microsoft.com/office/drawing/2014/main" id="{F2EAEB2E-4EB2-6D60-098C-485B46D25EAD}"/>
                </a:ext>
              </a:extLst>
            </p:cNvPr>
            <p:cNvSpPr/>
            <p:nvPr/>
          </p:nvSpPr>
          <p:spPr>
            <a:xfrm rot="-9880924">
              <a:off x="6774214" y="2127058"/>
              <a:ext cx="459634" cy="94647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453;p2">
              <a:extLst>
                <a:ext uri="{FF2B5EF4-FFF2-40B4-BE49-F238E27FC236}">
                  <a16:creationId xmlns:a16="http://schemas.microsoft.com/office/drawing/2014/main" id="{7C27C4E5-9214-95B1-1007-B699E94869F8}"/>
                </a:ext>
              </a:extLst>
            </p:cNvPr>
            <p:cNvSpPr/>
            <p:nvPr/>
          </p:nvSpPr>
          <p:spPr>
            <a:xfrm rot="8780763">
              <a:off x="6544455" y="2121559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454;p2">
              <a:extLst>
                <a:ext uri="{FF2B5EF4-FFF2-40B4-BE49-F238E27FC236}">
                  <a16:creationId xmlns:a16="http://schemas.microsoft.com/office/drawing/2014/main" id="{FAF12B01-0BF4-1053-7CA6-0CA8872E82C7}"/>
                </a:ext>
              </a:extLst>
            </p:cNvPr>
            <p:cNvSpPr/>
            <p:nvPr/>
          </p:nvSpPr>
          <p:spPr>
            <a:xfrm rot="5222704">
              <a:off x="6663404" y="190819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455;p2">
              <a:extLst>
                <a:ext uri="{FF2B5EF4-FFF2-40B4-BE49-F238E27FC236}">
                  <a16:creationId xmlns:a16="http://schemas.microsoft.com/office/drawing/2014/main" id="{1DC61C5D-6934-3532-1B56-C31E07473A80}"/>
                </a:ext>
              </a:extLst>
            </p:cNvPr>
            <p:cNvSpPr/>
            <p:nvPr/>
          </p:nvSpPr>
          <p:spPr>
            <a:xfrm rot="-10207883">
              <a:off x="6527481" y="2036708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456;p2">
              <a:extLst>
                <a:ext uri="{FF2B5EF4-FFF2-40B4-BE49-F238E27FC236}">
                  <a16:creationId xmlns:a16="http://schemas.microsoft.com/office/drawing/2014/main" id="{C7AF0CB9-AB03-572B-D5E8-51A423627FFF}"/>
                </a:ext>
              </a:extLst>
            </p:cNvPr>
            <p:cNvSpPr/>
            <p:nvPr/>
          </p:nvSpPr>
          <p:spPr>
            <a:xfrm rot="1890853">
              <a:off x="6549544" y="193304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457;p2">
              <a:extLst>
                <a:ext uri="{FF2B5EF4-FFF2-40B4-BE49-F238E27FC236}">
                  <a16:creationId xmlns:a16="http://schemas.microsoft.com/office/drawing/2014/main" id="{B6F6DB99-041A-6E9D-A55A-7C2662702F8F}"/>
                </a:ext>
              </a:extLst>
            </p:cNvPr>
            <p:cNvSpPr/>
            <p:nvPr/>
          </p:nvSpPr>
          <p:spPr>
            <a:xfrm rot="-9880924">
              <a:off x="6554913" y="217885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458;p2">
              <a:extLst>
                <a:ext uri="{FF2B5EF4-FFF2-40B4-BE49-F238E27FC236}">
                  <a16:creationId xmlns:a16="http://schemas.microsoft.com/office/drawing/2014/main" id="{15A2AB05-3BBD-DADD-E256-A4F0C08D8FF4}"/>
                </a:ext>
              </a:extLst>
            </p:cNvPr>
            <p:cNvSpPr/>
            <p:nvPr/>
          </p:nvSpPr>
          <p:spPr>
            <a:xfrm rot="-9880924">
              <a:off x="6508632" y="198782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459;p2">
              <a:extLst>
                <a:ext uri="{FF2B5EF4-FFF2-40B4-BE49-F238E27FC236}">
                  <a16:creationId xmlns:a16="http://schemas.microsoft.com/office/drawing/2014/main" id="{6814DFD9-367B-5275-2611-71A529B4E319}"/>
                </a:ext>
              </a:extLst>
            </p:cNvPr>
            <p:cNvSpPr/>
            <p:nvPr/>
          </p:nvSpPr>
          <p:spPr>
            <a:xfrm rot="-9880924">
              <a:off x="6566235" y="1878832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460;p2">
              <a:extLst>
                <a:ext uri="{FF2B5EF4-FFF2-40B4-BE49-F238E27FC236}">
                  <a16:creationId xmlns:a16="http://schemas.microsoft.com/office/drawing/2014/main" id="{FC2AFC04-2A6D-CB49-8F8F-3E643006F0E0}"/>
                </a:ext>
              </a:extLst>
            </p:cNvPr>
            <p:cNvSpPr/>
            <p:nvPr/>
          </p:nvSpPr>
          <p:spPr>
            <a:xfrm rot="-9880924">
              <a:off x="6750666" y="1788368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461;p2">
              <a:extLst>
                <a:ext uri="{FF2B5EF4-FFF2-40B4-BE49-F238E27FC236}">
                  <a16:creationId xmlns:a16="http://schemas.microsoft.com/office/drawing/2014/main" id="{1099EAA0-9B0D-94AF-668B-2E7C7EA83979}"/>
                </a:ext>
              </a:extLst>
            </p:cNvPr>
            <p:cNvSpPr/>
            <p:nvPr/>
          </p:nvSpPr>
          <p:spPr>
            <a:xfrm>
              <a:off x="7205942" y="2179051"/>
              <a:ext cx="72000" cy="7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462;p2">
            <a:extLst>
              <a:ext uri="{FF2B5EF4-FFF2-40B4-BE49-F238E27FC236}">
                <a16:creationId xmlns:a16="http://schemas.microsoft.com/office/drawing/2014/main" id="{67FE4626-F94B-7A8A-6C12-E06868ADEC7A}"/>
              </a:ext>
            </a:extLst>
          </p:cNvPr>
          <p:cNvGrpSpPr/>
          <p:nvPr userDrawn="1"/>
        </p:nvGrpSpPr>
        <p:grpSpPr>
          <a:xfrm>
            <a:off x="9767149" y="3506931"/>
            <a:ext cx="398275" cy="255663"/>
            <a:chOff x="6504516" y="1784252"/>
            <a:chExt cx="773426" cy="496483"/>
          </a:xfrm>
        </p:grpSpPr>
        <p:sp>
          <p:nvSpPr>
            <p:cNvPr id="261" name="Google Shape;463;p2">
              <a:extLst>
                <a:ext uri="{FF2B5EF4-FFF2-40B4-BE49-F238E27FC236}">
                  <a16:creationId xmlns:a16="http://schemas.microsoft.com/office/drawing/2014/main" id="{D1DD07BC-9B43-6433-7BD1-6E4C898E0775}"/>
                </a:ext>
              </a:extLst>
            </p:cNvPr>
            <p:cNvSpPr/>
            <p:nvPr/>
          </p:nvSpPr>
          <p:spPr>
            <a:xfrm rot="-9880924">
              <a:off x="6774214" y="2127058"/>
              <a:ext cx="459634" cy="94647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464;p2">
              <a:extLst>
                <a:ext uri="{FF2B5EF4-FFF2-40B4-BE49-F238E27FC236}">
                  <a16:creationId xmlns:a16="http://schemas.microsoft.com/office/drawing/2014/main" id="{3F936C0D-2C00-BD8C-6E69-6C1C86F7F0BB}"/>
                </a:ext>
              </a:extLst>
            </p:cNvPr>
            <p:cNvSpPr/>
            <p:nvPr/>
          </p:nvSpPr>
          <p:spPr>
            <a:xfrm rot="8780763">
              <a:off x="6544455" y="2121559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465;p2">
              <a:extLst>
                <a:ext uri="{FF2B5EF4-FFF2-40B4-BE49-F238E27FC236}">
                  <a16:creationId xmlns:a16="http://schemas.microsoft.com/office/drawing/2014/main" id="{6C8758A3-8BA3-8551-5E5A-690FE3602FA5}"/>
                </a:ext>
              </a:extLst>
            </p:cNvPr>
            <p:cNvSpPr/>
            <p:nvPr/>
          </p:nvSpPr>
          <p:spPr>
            <a:xfrm rot="5222704">
              <a:off x="6663404" y="190819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466;p2">
              <a:extLst>
                <a:ext uri="{FF2B5EF4-FFF2-40B4-BE49-F238E27FC236}">
                  <a16:creationId xmlns:a16="http://schemas.microsoft.com/office/drawing/2014/main" id="{1575F941-F2C2-4C32-3930-3D29827349F2}"/>
                </a:ext>
              </a:extLst>
            </p:cNvPr>
            <p:cNvSpPr/>
            <p:nvPr/>
          </p:nvSpPr>
          <p:spPr>
            <a:xfrm rot="-10207883">
              <a:off x="6527481" y="2036708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467;p2">
              <a:extLst>
                <a:ext uri="{FF2B5EF4-FFF2-40B4-BE49-F238E27FC236}">
                  <a16:creationId xmlns:a16="http://schemas.microsoft.com/office/drawing/2014/main" id="{921CDF87-BA34-48A3-1461-7961D12F998E}"/>
                </a:ext>
              </a:extLst>
            </p:cNvPr>
            <p:cNvSpPr/>
            <p:nvPr/>
          </p:nvSpPr>
          <p:spPr>
            <a:xfrm rot="1890853">
              <a:off x="6549544" y="1933042"/>
              <a:ext cx="263236" cy="45719"/>
            </a:xfrm>
            <a:custGeom>
              <a:avLst/>
              <a:gdLst/>
              <a:ahLst/>
              <a:cxnLst/>
              <a:rect l="l" t="t" r="r" b="b"/>
              <a:pathLst>
                <a:path w="1265382" h="231057" extrusionOk="0">
                  <a:moveTo>
                    <a:pt x="0" y="166402"/>
                  </a:moveTo>
                  <a:cubicBezTo>
                    <a:pt x="182418" y="85584"/>
                    <a:pt x="364836" y="4766"/>
                    <a:pt x="535709" y="148"/>
                  </a:cubicBezTo>
                  <a:cubicBezTo>
                    <a:pt x="706582" y="-4470"/>
                    <a:pt x="903624" y="100208"/>
                    <a:pt x="1025236" y="138693"/>
                  </a:cubicBezTo>
                  <a:cubicBezTo>
                    <a:pt x="1146848" y="177178"/>
                    <a:pt x="1206115" y="204117"/>
                    <a:pt x="1265382" y="231057"/>
                  </a:cubicBezTo>
                </a:path>
              </a:pathLst>
            </a:cu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468;p2">
              <a:extLst>
                <a:ext uri="{FF2B5EF4-FFF2-40B4-BE49-F238E27FC236}">
                  <a16:creationId xmlns:a16="http://schemas.microsoft.com/office/drawing/2014/main" id="{D04D85C7-E76E-3DD9-DFC5-51D6895114F2}"/>
                </a:ext>
              </a:extLst>
            </p:cNvPr>
            <p:cNvSpPr/>
            <p:nvPr/>
          </p:nvSpPr>
          <p:spPr>
            <a:xfrm rot="-9880924">
              <a:off x="6554913" y="217885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469;p2">
              <a:extLst>
                <a:ext uri="{FF2B5EF4-FFF2-40B4-BE49-F238E27FC236}">
                  <a16:creationId xmlns:a16="http://schemas.microsoft.com/office/drawing/2014/main" id="{2526CEA1-9078-AFC2-8717-7FC613F4B25C}"/>
                </a:ext>
              </a:extLst>
            </p:cNvPr>
            <p:cNvSpPr/>
            <p:nvPr/>
          </p:nvSpPr>
          <p:spPr>
            <a:xfrm rot="-9880924">
              <a:off x="6508632" y="1987824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470;p2">
              <a:extLst>
                <a:ext uri="{FF2B5EF4-FFF2-40B4-BE49-F238E27FC236}">
                  <a16:creationId xmlns:a16="http://schemas.microsoft.com/office/drawing/2014/main" id="{849A8E4A-169F-059D-F276-7CFBD1B47CC9}"/>
                </a:ext>
              </a:extLst>
            </p:cNvPr>
            <p:cNvSpPr/>
            <p:nvPr/>
          </p:nvSpPr>
          <p:spPr>
            <a:xfrm rot="-9880924">
              <a:off x="6566235" y="1878832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471;p2">
              <a:extLst>
                <a:ext uri="{FF2B5EF4-FFF2-40B4-BE49-F238E27FC236}">
                  <a16:creationId xmlns:a16="http://schemas.microsoft.com/office/drawing/2014/main" id="{EFD4A5C1-6465-C78E-96A2-E8E9FF197C71}"/>
                </a:ext>
              </a:extLst>
            </p:cNvPr>
            <p:cNvSpPr/>
            <p:nvPr/>
          </p:nvSpPr>
          <p:spPr>
            <a:xfrm rot="-9880924">
              <a:off x="6750666" y="1788368"/>
              <a:ext cx="36000" cy="36000"/>
            </a:xfrm>
            <a:prstGeom prst="ellipse">
              <a:avLst/>
            </a:prstGeom>
            <a:noFill/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472;p2">
              <a:extLst>
                <a:ext uri="{FF2B5EF4-FFF2-40B4-BE49-F238E27FC236}">
                  <a16:creationId xmlns:a16="http://schemas.microsoft.com/office/drawing/2014/main" id="{32FE3174-2F53-4F5C-0734-1BFA7731E187}"/>
                </a:ext>
              </a:extLst>
            </p:cNvPr>
            <p:cNvSpPr/>
            <p:nvPr/>
          </p:nvSpPr>
          <p:spPr>
            <a:xfrm>
              <a:off x="7205942" y="2179051"/>
              <a:ext cx="72000" cy="7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54B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2000" b="0" i="0" u="none" strike="noStrike" cap="none" noProof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39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10;p4">
            <a:extLst>
              <a:ext uri="{FF2B5EF4-FFF2-40B4-BE49-F238E27FC236}">
                <a16:creationId xmlns:a16="http://schemas.microsoft.com/office/drawing/2014/main" id="{98981679-7116-1405-38CE-71E42175EBD8}"/>
              </a:ext>
            </a:extLst>
          </p:cNvPr>
          <p:cNvSpPr/>
          <p:nvPr userDrawn="1"/>
        </p:nvSpPr>
        <p:spPr>
          <a:xfrm>
            <a:off x="3673050" y="125"/>
            <a:ext cx="8518800" cy="6858000"/>
          </a:xfrm>
          <a:prstGeom prst="rect">
            <a:avLst/>
          </a:prstGeom>
          <a:solidFill>
            <a:srgbClr val="D8D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3F895-7BCA-813F-1467-6D8FDA27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31" y="600923"/>
            <a:ext cx="3156119" cy="382656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454B3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2E218-28DA-5229-EFEB-37F84827E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960" y="2521817"/>
            <a:ext cx="6818716" cy="309291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54B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hr-HR" noProof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82CA4E93-C8CF-AA9D-0594-879A7573E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8016" y="808999"/>
            <a:ext cx="2735968" cy="1705208"/>
          </a:xfrm>
          <a:prstGeom prst="rect">
            <a:avLst/>
          </a:prstGeom>
        </p:spPr>
      </p:pic>
      <p:pic>
        <p:nvPicPr>
          <p:cNvPr id="150" name="Picture 14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31A8738-62E8-B090-51A1-78EAE9FDFE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1175" y="5840953"/>
            <a:ext cx="3687526" cy="884846"/>
          </a:xfrm>
          <a:prstGeom prst="rect">
            <a:avLst/>
          </a:prstGeom>
        </p:spPr>
      </p:pic>
      <p:pic>
        <p:nvPicPr>
          <p:cNvPr id="154" name="Picture 153" descr="A logo with red and blue steps&#10;&#10;Description automatically generated">
            <a:extLst>
              <a:ext uri="{FF2B5EF4-FFF2-40B4-BE49-F238E27FC236}">
                <a16:creationId xmlns:a16="http://schemas.microsoft.com/office/drawing/2014/main" id="{7944A746-9CDB-B69B-F2DA-2665D45E4A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142" y="5781633"/>
            <a:ext cx="1337720" cy="912082"/>
          </a:xfrm>
          <a:prstGeom prst="rect">
            <a:avLst/>
          </a:prstGeom>
        </p:spPr>
      </p:pic>
      <p:sp>
        <p:nvSpPr>
          <p:cNvPr id="5" name="Google Shape;120;p4">
            <a:extLst>
              <a:ext uri="{FF2B5EF4-FFF2-40B4-BE49-F238E27FC236}">
                <a16:creationId xmlns:a16="http://schemas.microsoft.com/office/drawing/2014/main" id="{6185BFA1-C4F2-F3C2-EB21-17AFDD1097F6}"/>
              </a:ext>
            </a:extLst>
          </p:cNvPr>
          <p:cNvSpPr/>
          <p:nvPr userDrawn="1"/>
        </p:nvSpPr>
        <p:spPr>
          <a:xfrm flipH="1">
            <a:off x="9761587" y="4291542"/>
            <a:ext cx="1131600" cy="1131600"/>
          </a:xfrm>
          <a:prstGeom prst="ellipse">
            <a:avLst/>
          </a:prstGeom>
          <a:solidFill>
            <a:srgbClr val="454B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6" name="Google Shape;121;p4">
            <a:extLst>
              <a:ext uri="{FF2B5EF4-FFF2-40B4-BE49-F238E27FC236}">
                <a16:creationId xmlns:a16="http://schemas.microsoft.com/office/drawing/2014/main" id="{3ADB1590-B265-B381-BF89-AF534EE3DC6F}"/>
              </a:ext>
            </a:extLst>
          </p:cNvPr>
          <p:cNvSpPr/>
          <p:nvPr userDrawn="1"/>
        </p:nvSpPr>
        <p:spPr>
          <a:xfrm flipH="1">
            <a:off x="10078703" y="3700998"/>
            <a:ext cx="497400" cy="497400"/>
          </a:xfrm>
          <a:prstGeom prst="ellipse">
            <a:avLst/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7" name="Google Shape;122;p4">
            <a:extLst>
              <a:ext uri="{FF2B5EF4-FFF2-40B4-BE49-F238E27FC236}">
                <a16:creationId xmlns:a16="http://schemas.microsoft.com/office/drawing/2014/main" id="{B559D7AE-1763-BB5E-FF0F-3A5D71CEFD42}"/>
              </a:ext>
            </a:extLst>
          </p:cNvPr>
          <p:cNvSpPr/>
          <p:nvPr userDrawn="1"/>
        </p:nvSpPr>
        <p:spPr>
          <a:xfrm flipH="1">
            <a:off x="10972029" y="5188810"/>
            <a:ext cx="1318171" cy="957706"/>
          </a:xfrm>
          <a:custGeom>
            <a:avLst/>
            <a:gdLst/>
            <a:ahLst/>
            <a:cxnLst/>
            <a:rect l="l" t="t" r="r" b="b"/>
            <a:pathLst>
              <a:path w="1555364" h="1130037" extrusionOk="0">
                <a:moveTo>
                  <a:pt x="232" y="786699"/>
                </a:moveTo>
                <a:cubicBezTo>
                  <a:pt x="-7828" y="760106"/>
                  <a:pt x="196976" y="649768"/>
                  <a:pt x="230827" y="631728"/>
                </a:cubicBezTo>
                <a:cubicBezTo>
                  <a:pt x="364031" y="560729"/>
                  <a:pt x="492676" y="484081"/>
                  <a:pt x="626540" y="414653"/>
                </a:cubicBezTo>
                <a:cubicBezTo>
                  <a:pt x="721762" y="365276"/>
                  <a:pt x="823898" y="332043"/>
                  <a:pt x="919529" y="284151"/>
                </a:cubicBezTo>
                <a:cubicBezTo>
                  <a:pt x="1073853" y="206865"/>
                  <a:pt x="1232540" y="140409"/>
                  <a:pt x="1386350" y="62638"/>
                </a:cubicBezTo>
                <a:cubicBezTo>
                  <a:pt x="1404885" y="53275"/>
                  <a:pt x="1521938" y="-22087"/>
                  <a:pt x="1530425" y="6393"/>
                </a:cubicBezTo>
                <a:cubicBezTo>
                  <a:pt x="1555180" y="89374"/>
                  <a:pt x="1560562" y="203874"/>
                  <a:pt x="1550732" y="288799"/>
                </a:cubicBezTo>
                <a:cubicBezTo>
                  <a:pt x="1538816" y="391764"/>
                  <a:pt x="1535749" y="496978"/>
                  <a:pt x="1496906" y="595199"/>
                </a:cubicBezTo>
                <a:cubicBezTo>
                  <a:pt x="1398208" y="844783"/>
                  <a:pt x="1145672" y="1066011"/>
                  <a:pt x="893879" y="1114846"/>
                </a:cubicBezTo>
                <a:cubicBezTo>
                  <a:pt x="688196" y="1154726"/>
                  <a:pt x="446556" y="1115512"/>
                  <a:pt x="275215" y="1004012"/>
                </a:cubicBezTo>
                <a:cubicBezTo>
                  <a:pt x="213104" y="963589"/>
                  <a:pt x="6486" y="807341"/>
                  <a:pt x="232" y="786699"/>
                </a:cubicBezTo>
                <a:close/>
              </a:path>
            </a:pathLst>
          </a:custGeom>
          <a:solidFill>
            <a:srgbClr val="859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3;p4">
            <a:extLst>
              <a:ext uri="{FF2B5EF4-FFF2-40B4-BE49-F238E27FC236}">
                <a16:creationId xmlns:a16="http://schemas.microsoft.com/office/drawing/2014/main" id="{5F63907D-5A7C-34DC-A855-2C215F6A9058}"/>
              </a:ext>
            </a:extLst>
          </p:cNvPr>
          <p:cNvSpPr/>
          <p:nvPr userDrawn="1"/>
        </p:nvSpPr>
        <p:spPr>
          <a:xfrm flipH="1">
            <a:off x="10606510" y="5879259"/>
            <a:ext cx="1171981" cy="1005418"/>
          </a:xfrm>
          <a:custGeom>
            <a:avLst/>
            <a:gdLst/>
            <a:ahLst/>
            <a:cxnLst/>
            <a:rect l="l" t="t" r="r" b="b"/>
            <a:pathLst>
              <a:path w="1382868" h="1186334" extrusionOk="0">
                <a:moveTo>
                  <a:pt x="467097" y="35491"/>
                </a:moveTo>
                <a:cubicBezTo>
                  <a:pt x="233382" y="101500"/>
                  <a:pt x="149619" y="254976"/>
                  <a:pt x="122654" y="298124"/>
                </a:cubicBezTo>
                <a:cubicBezTo>
                  <a:pt x="49968" y="414415"/>
                  <a:pt x="27566" y="565958"/>
                  <a:pt x="5667" y="697308"/>
                </a:cubicBezTo>
                <a:cubicBezTo>
                  <a:pt x="-1571" y="740732"/>
                  <a:pt x="1591" y="859604"/>
                  <a:pt x="1591" y="859604"/>
                </a:cubicBezTo>
                <a:cubicBezTo>
                  <a:pt x="-6744" y="934537"/>
                  <a:pt x="18793" y="1013823"/>
                  <a:pt x="51950" y="1080146"/>
                </a:cubicBezTo>
                <a:cubicBezTo>
                  <a:pt x="105613" y="1187483"/>
                  <a:pt x="267948" y="1213610"/>
                  <a:pt x="365646" y="1157784"/>
                </a:cubicBezTo>
                <a:cubicBezTo>
                  <a:pt x="456305" y="1105978"/>
                  <a:pt x="487594" y="1010585"/>
                  <a:pt x="542677" y="927956"/>
                </a:cubicBezTo>
                <a:cubicBezTo>
                  <a:pt x="590503" y="856213"/>
                  <a:pt x="655311" y="792177"/>
                  <a:pt x="710394" y="726073"/>
                </a:cubicBezTo>
                <a:cubicBezTo>
                  <a:pt x="820636" y="593780"/>
                  <a:pt x="1001011" y="545936"/>
                  <a:pt x="1132799" y="443428"/>
                </a:cubicBezTo>
                <a:cubicBezTo>
                  <a:pt x="1206599" y="386031"/>
                  <a:pt x="1360256" y="327995"/>
                  <a:pt x="1381268" y="222915"/>
                </a:cubicBezTo>
                <a:cubicBezTo>
                  <a:pt x="1405185" y="103338"/>
                  <a:pt x="1154411" y="43893"/>
                  <a:pt x="1073792" y="36558"/>
                </a:cubicBezTo>
                <a:cubicBezTo>
                  <a:pt x="792861" y="11021"/>
                  <a:pt x="700821" y="-30507"/>
                  <a:pt x="467097" y="35491"/>
                </a:cubicBezTo>
                <a:close/>
              </a:path>
            </a:pathLst>
          </a:custGeom>
          <a:solidFill>
            <a:srgbClr val="F6F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124;p4">
            <a:extLst>
              <a:ext uri="{FF2B5EF4-FFF2-40B4-BE49-F238E27FC236}">
                <a16:creationId xmlns:a16="http://schemas.microsoft.com/office/drawing/2014/main" id="{06A81B6F-8DC4-6441-3B1A-7DE9E3A07D19}"/>
              </a:ext>
            </a:extLst>
          </p:cNvPr>
          <p:cNvGrpSpPr/>
          <p:nvPr userDrawn="1"/>
        </p:nvGrpSpPr>
        <p:grpSpPr>
          <a:xfrm flipH="1">
            <a:off x="9739092" y="5582292"/>
            <a:ext cx="1177274" cy="1313588"/>
            <a:chOff x="6415621" y="443747"/>
            <a:chExt cx="1388458" cy="1549225"/>
          </a:xfrm>
        </p:grpSpPr>
        <p:sp>
          <p:nvSpPr>
            <p:cNvPr id="10" name="Google Shape;125;p4">
              <a:extLst>
                <a:ext uri="{FF2B5EF4-FFF2-40B4-BE49-F238E27FC236}">
                  <a16:creationId xmlns:a16="http://schemas.microsoft.com/office/drawing/2014/main" id="{FB7482B4-CF31-172B-586D-B68601E1D0F3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6;p4">
              <a:extLst>
                <a:ext uri="{FF2B5EF4-FFF2-40B4-BE49-F238E27FC236}">
                  <a16:creationId xmlns:a16="http://schemas.microsoft.com/office/drawing/2014/main" id="{B9347D7F-8BD2-1B68-6283-1FE8CC31905D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;p4">
              <a:extLst>
                <a:ext uri="{FF2B5EF4-FFF2-40B4-BE49-F238E27FC236}">
                  <a16:creationId xmlns:a16="http://schemas.microsoft.com/office/drawing/2014/main" id="{518E87C0-8A9F-2ECD-AF62-A3FA8E1FFF81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8;p4">
              <a:extLst>
                <a:ext uri="{FF2B5EF4-FFF2-40B4-BE49-F238E27FC236}">
                  <a16:creationId xmlns:a16="http://schemas.microsoft.com/office/drawing/2014/main" id="{91C99F03-5FE5-FDD9-CE14-1244965724C8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9;p4">
              <a:extLst>
                <a:ext uri="{FF2B5EF4-FFF2-40B4-BE49-F238E27FC236}">
                  <a16:creationId xmlns:a16="http://schemas.microsoft.com/office/drawing/2014/main" id="{41C85A41-A4B5-D823-1BA2-97995D7488FE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0;p4">
              <a:extLst>
                <a:ext uri="{FF2B5EF4-FFF2-40B4-BE49-F238E27FC236}">
                  <a16:creationId xmlns:a16="http://schemas.microsoft.com/office/drawing/2014/main" id="{89BD8F8A-9825-3170-A1B7-410708ECD20C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1;p4">
              <a:extLst>
                <a:ext uri="{FF2B5EF4-FFF2-40B4-BE49-F238E27FC236}">
                  <a16:creationId xmlns:a16="http://schemas.microsoft.com/office/drawing/2014/main" id="{B347401D-459D-770D-1714-3CD7BBE082D7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2;p4">
              <a:extLst>
                <a:ext uri="{FF2B5EF4-FFF2-40B4-BE49-F238E27FC236}">
                  <a16:creationId xmlns:a16="http://schemas.microsoft.com/office/drawing/2014/main" id="{17C8972D-70CF-BFCC-D793-A854EA41F881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3;p4">
              <a:extLst>
                <a:ext uri="{FF2B5EF4-FFF2-40B4-BE49-F238E27FC236}">
                  <a16:creationId xmlns:a16="http://schemas.microsoft.com/office/drawing/2014/main" id="{5E160B08-0B37-CCD6-E3EF-E4C02673344B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4;p4">
              <a:extLst>
                <a:ext uri="{FF2B5EF4-FFF2-40B4-BE49-F238E27FC236}">
                  <a16:creationId xmlns:a16="http://schemas.microsoft.com/office/drawing/2014/main" id="{4F9CBDCC-35AD-50F4-7656-086337889BFF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5;p4">
              <a:extLst>
                <a:ext uri="{FF2B5EF4-FFF2-40B4-BE49-F238E27FC236}">
                  <a16:creationId xmlns:a16="http://schemas.microsoft.com/office/drawing/2014/main" id="{1F99A9FE-972C-5CCB-085F-98FA1B1A32B8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22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147E1-B350-6ECE-C4AB-B6B4A2013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A523-DDC3-DF18-EBA2-CE63A580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97DA0-EE64-073B-4BD7-374D8F201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AEE7-B2F0-A636-4064-860A014DA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BC55-39A6-0D39-0375-9AAAF260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CBB17-964A-3386-40C8-A74E7BEC6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A82A9-CFE9-92DF-9CB2-87947693C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1001A3-A6D2-960C-0B3C-70797F6F5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8;p6">
            <a:extLst>
              <a:ext uri="{FF2B5EF4-FFF2-40B4-BE49-F238E27FC236}">
                <a16:creationId xmlns:a16="http://schemas.microsoft.com/office/drawing/2014/main" id="{58456D35-05CF-9F67-473E-7EDACF70AA01}"/>
              </a:ext>
            </a:extLst>
          </p:cNvPr>
          <p:cNvSpPr/>
          <p:nvPr userDrawn="1"/>
        </p:nvSpPr>
        <p:spPr>
          <a:xfrm>
            <a:off x="754811" y="620326"/>
            <a:ext cx="10692240" cy="5522280"/>
          </a:xfrm>
          <a:prstGeom prst="round1Rect">
            <a:avLst/>
          </a:prstGeom>
          <a:solidFill>
            <a:srgbClr val="D8D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6DEE5-DC19-8EFC-460D-6721D913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9196"/>
            <a:ext cx="10515600" cy="104149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592AD-61A9-2A26-1CB3-917DE8E3D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E19BD-9173-8169-F08C-45CDA57A0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3861-1800-8D46-C885-B974752C1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D0026-716E-8E14-8718-A29706408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12" name="Google Shape;202;p6">
            <a:extLst>
              <a:ext uri="{FF2B5EF4-FFF2-40B4-BE49-F238E27FC236}">
                <a16:creationId xmlns:a16="http://schemas.microsoft.com/office/drawing/2014/main" id="{2C90FA4F-7924-6A23-4960-2EB4CC85A7E7}"/>
              </a:ext>
            </a:extLst>
          </p:cNvPr>
          <p:cNvSpPr/>
          <p:nvPr userDrawn="1"/>
        </p:nvSpPr>
        <p:spPr>
          <a:xfrm flipH="1">
            <a:off x="183984" y="4848018"/>
            <a:ext cx="906300" cy="906300"/>
          </a:xfrm>
          <a:prstGeom prst="ellipse">
            <a:avLst/>
          </a:prstGeom>
          <a:solidFill>
            <a:srgbClr val="4469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3" name="Google Shape;203;p6">
            <a:extLst>
              <a:ext uri="{FF2B5EF4-FFF2-40B4-BE49-F238E27FC236}">
                <a16:creationId xmlns:a16="http://schemas.microsoft.com/office/drawing/2014/main" id="{324F219F-AC34-83E4-158D-5585851B83A6}"/>
              </a:ext>
            </a:extLst>
          </p:cNvPr>
          <p:cNvSpPr/>
          <p:nvPr userDrawn="1"/>
        </p:nvSpPr>
        <p:spPr>
          <a:xfrm flipH="1">
            <a:off x="437933" y="4375049"/>
            <a:ext cx="398400" cy="398400"/>
          </a:xfrm>
          <a:prstGeom prst="ellipse">
            <a:avLst/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14" name="Google Shape;204;p6">
            <a:extLst>
              <a:ext uri="{FF2B5EF4-FFF2-40B4-BE49-F238E27FC236}">
                <a16:creationId xmlns:a16="http://schemas.microsoft.com/office/drawing/2014/main" id="{5DE288A6-D98E-A3DE-2AFF-534E72B31EF6}"/>
              </a:ext>
            </a:extLst>
          </p:cNvPr>
          <p:cNvSpPr/>
          <p:nvPr userDrawn="1"/>
        </p:nvSpPr>
        <p:spPr>
          <a:xfrm flipH="1">
            <a:off x="1151501" y="5566644"/>
            <a:ext cx="1057648" cy="768425"/>
          </a:xfrm>
          <a:custGeom>
            <a:avLst/>
            <a:gdLst/>
            <a:ahLst/>
            <a:cxnLst/>
            <a:rect l="l" t="t" r="r" b="b"/>
            <a:pathLst>
              <a:path w="1555364" h="1130037" extrusionOk="0">
                <a:moveTo>
                  <a:pt x="232" y="786699"/>
                </a:moveTo>
                <a:cubicBezTo>
                  <a:pt x="-7828" y="760106"/>
                  <a:pt x="196976" y="649768"/>
                  <a:pt x="230827" y="631728"/>
                </a:cubicBezTo>
                <a:cubicBezTo>
                  <a:pt x="364031" y="560729"/>
                  <a:pt x="492676" y="484081"/>
                  <a:pt x="626540" y="414653"/>
                </a:cubicBezTo>
                <a:cubicBezTo>
                  <a:pt x="721762" y="365276"/>
                  <a:pt x="823898" y="332043"/>
                  <a:pt x="919529" y="284151"/>
                </a:cubicBezTo>
                <a:cubicBezTo>
                  <a:pt x="1073853" y="206865"/>
                  <a:pt x="1232540" y="140409"/>
                  <a:pt x="1386350" y="62638"/>
                </a:cubicBezTo>
                <a:cubicBezTo>
                  <a:pt x="1404885" y="53275"/>
                  <a:pt x="1521938" y="-22087"/>
                  <a:pt x="1530425" y="6393"/>
                </a:cubicBezTo>
                <a:cubicBezTo>
                  <a:pt x="1555180" y="89374"/>
                  <a:pt x="1560562" y="203874"/>
                  <a:pt x="1550732" y="288799"/>
                </a:cubicBezTo>
                <a:cubicBezTo>
                  <a:pt x="1538816" y="391764"/>
                  <a:pt x="1535749" y="496978"/>
                  <a:pt x="1496906" y="595199"/>
                </a:cubicBezTo>
                <a:cubicBezTo>
                  <a:pt x="1398208" y="844783"/>
                  <a:pt x="1145672" y="1066011"/>
                  <a:pt x="893879" y="1114846"/>
                </a:cubicBezTo>
                <a:cubicBezTo>
                  <a:pt x="688196" y="1154726"/>
                  <a:pt x="446556" y="1115512"/>
                  <a:pt x="275215" y="1004012"/>
                </a:cubicBezTo>
                <a:cubicBezTo>
                  <a:pt x="213104" y="963589"/>
                  <a:pt x="6486" y="807341"/>
                  <a:pt x="232" y="786699"/>
                </a:cubicBezTo>
                <a:close/>
              </a:path>
            </a:pathLst>
          </a:custGeom>
          <a:solidFill>
            <a:srgbClr val="484E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5;p6">
            <a:extLst>
              <a:ext uri="{FF2B5EF4-FFF2-40B4-BE49-F238E27FC236}">
                <a16:creationId xmlns:a16="http://schemas.microsoft.com/office/drawing/2014/main" id="{9CCAC067-63F9-9872-43C1-514796781112}"/>
              </a:ext>
            </a:extLst>
          </p:cNvPr>
          <p:cNvSpPr/>
          <p:nvPr userDrawn="1"/>
        </p:nvSpPr>
        <p:spPr>
          <a:xfrm flipH="1">
            <a:off x="858972" y="6119629"/>
            <a:ext cx="940350" cy="806707"/>
          </a:xfrm>
          <a:custGeom>
            <a:avLst/>
            <a:gdLst/>
            <a:ahLst/>
            <a:cxnLst/>
            <a:rect l="l" t="t" r="r" b="b"/>
            <a:pathLst>
              <a:path w="1382868" h="1186334" extrusionOk="0">
                <a:moveTo>
                  <a:pt x="467097" y="35491"/>
                </a:moveTo>
                <a:cubicBezTo>
                  <a:pt x="233382" y="101500"/>
                  <a:pt x="149619" y="254976"/>
                  <a:pt x="122654" y="298124"/>
                </a:cubicBezTo>
                <a:cubicBezTo>
                  <a:pt x="49968" y="414415"/>
                  <a:pt x="27566" y="565958"/>
                  <a:pt x="5667" y="697308"/>
                </a:cubicBezTo>
                <a:cubicBezTo>
                  <a:pt x="-1571" y="740732"/>
                  <a:pt x="1591" y="859604"/>
                  <a:pt x="1591" y="859604"/>
                </a:cubicBezTo>
                <a:cubicBezTo>
                  <a:pt x="-6744" y="934537"/>
                  <a:pt x="18793" y="1013823"/>
                  <a:pt x="51950" y="1080146"/>
                </a:cubicBezTo>
                <a:cubicBezTo>
                  <a:pt x="105613" y="1187483"/>
                  <a:pt x="267948" y="1213610"/>
                  <a:pt x="365646" y="1157784"/>
                </a:cubicBezTo>
                <a:cubicBezTo>
                  <a:pt x="456305" y="1105978"/>
                  <a:pt x="487594" y="1010585"/>
                  <a:pt x="542677" y="927956"/>
                </a:cubicBezTo>
                <a:cubicBezTo>
                  <a:pt x="590503" y="856213"/>
                  <a:pt x="655311" y="792177"/>
                  <a:pt x="710394" y="726073"/>
                </a:cubicBezTo>
                <a:cubicBezTo>
                  <a:pt x="820636" y="593780"/>
                  <a:pt x="1001011" y="545936"/>
                  <a:pt x="1132799" y="443428"/>
                </a:cubicBezTo>
                <a:cubicBezTo>
                  <a:pt x="1206599" y="386031"/>
                  <a:pt x="1360256" y="327995"/>
                  <a:pt x="1381268" y="222915"/>
                </a:cubicBezTo>
                <a:cubicBezTo>
                  <a:pt x="1405185" y="103338"/>
                  <a:pt x="1154411" y="43893"/>
                  <a:pt x="1073792" y="36558"/>
                </a:cubicBezTo>
                <a:cubicBezTo>
                  <a:pt x="792861" y="11021"/>
                  <a:pt x="700821" y="-30507"/>
                  <a:pt x="467097" y="35491"/>
                </a:cubicBezTo>
                <a:close/>
              </a:path>
            </a:pathLst>
          </a:custGeom>
          <a:solidFill>
            <a:srgbClr val="859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noProof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206;p6">
            <a:extLst>
              <a:ext uri="{FF2B5EF4-FFF2-40B4-BE49-F238E27FC236}">
                <a16:creationId xmlns:a16="http://schemas.microsoft.com/office/drawing/2014/main" id="{480E0B3D-E004-564B-0EE6-A4DB693E3142}"/>
              </a:ext>
            </a:extLst>
          </p:cNvPr>
          <p:cNvGrpSpPr/>
          <p:nvPr userDrawn="1"/>
        </p:nvGrpSpPr>
        <p:grpSpPr>
          <a:xfrm flipH="1">
            <a:off x="165821" y="5881792"/>
            <a:ext cx="942902" cy="1052079"/>
            <a:chOff x="6415621" y="443747"/>
            <a:chExt cx="1388458" cy="1549225"/>
          </a:xfrm>
        </p:grpSpPr>
        <p:sp>
          <p:nvSpPr>
            <p:cNvPr id="17" name="Google Shape;207;p6">
              <a:extLst>
                <a:ext uri="{FF2B5EF4-FFF2-40B4-BE49-F238E27FC236}">
                  <a16:creationId xmlns:a16="http://schemas.microsoft.com/office/drawing/2014/main" id="{1C217D90-3490-F866-B4EF-8BA47CA548A9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08;p6">
              <a:extLst>
                <a:ext uri="{FF2B5EF4-FFF2-40B4-BE49-F238E27FC236}">
                  <a16:creationId xmlns:a16="http://schemas.microsoft.com/office/drawing/2014/main" id="{12301042-7EF8-17AD-7B9E-93A9FC844C82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09;p6">
              <a:extLst>
                <a:ext uri="{FF2B5EF4-FFF2-40B4-BE49-F238E27FC236}">
                  <a16:creationId xmlns:a16="http://schemas.microsoft.com/office/drawing/2014/main" id="{38CC7D67-61DB-48CF-1FF0-E02B32193641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10;p6">
              <a:extLst>
                <a:ext uri="{FF2B5EF4-FFF2-40B4-BE49-F238E27FC236}">
                  <a16:creationId xmlns:a16="http://schemas.microsoft.com/office/drawing/2014/main" id="{80666104-32A0-4327-6AD8-752255E6CAE6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1;p6">
              <a:extLst>
                <a:ext uri="{FF2B5EF4-FFF2-40B4-BE49-F238E27FC236}">
                  <a16:creationId xmlns:a16="http://schemas.microsoft.com/office/drawing/2014/main" id="{07AC94DE-D5B0-A86E-AA46-CEB4EF9BDB89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12;p6">
              <a:extLst>
                <a:ext uri="{FF2B5EF4-FFF2-40B4-BE49-F238E27FC236}">
                  <a16:creationId xmlns:a16="http://schemas.microsoft.com/office/drawing/2014/main" id="{A665B029-3DD0-CF3E-F4E8-58645714D31D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13;p6">
              <a:extLst>
                <a:ext uri="{FF2B5EF4-FFF2-40B4-BE49-F238E27FC236}">
                  <a16:creationId xmlns:a16="http://schemas.microsoft.com/office/drawing/2014/main" id="{9C839923-1165-AB3B-B04E-18D3E54FB21A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14;p6">
              <a:extLst>
                <a:ext uri="{FF2B5EF4-FFF2-40B4-BE49-F238E27FC236}">
                  <a16:creationId xmlns:a16="http://schemas.microsoft.com/office/drawing/2014/main" id="{75CA255A-1257-1F7D-15D0-6FB0596D9B1A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15;p6">
              <a:extLst>
                <a:ext uri="{FF2B5EF4-FFF2-40B4-BE49-F238E27FC236}">
                  <a16:creationId xmlns:a16="http://schemas.microsoft.com/office/drawing/2014/main" id="{909EA933-1304-120F-91B9-2B87A9329BE8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16;p6">
              <a:extLst>
                <a:ext uri="{FF2B5EF4-FFF2-40B4-BE49-F238E27FC236}">
                  <a16:creationId xmlns:a16="http://schemas.microsoft.com/office/drawing/2014/main" id="{08F398FA-85EB-6D05-7C84-41B356B93B8A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17;p6">
              <a:extLst>
                <a:ext uri="{FF2B5EF4-FFF2-40B4-BE49-F238E27FC236}">
                  <a16:creationId xmlns:a16="http://schemas.microsoft.com/office/drawing/2014/main" id="{02CC86A8-3232-4529-4A0D-C4989EFBE887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484E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232;p6">
            <a:extLst>
              <a:ext uri="{FF2B5EF4-FFF2-40B4-BE49-F238E27FC236}">
                <a16:creationId xmlns:a16="http://schemas.microsoft.com/office/drawing/2014/main" id="{FE3C1406-987E-EC41-9157-D4C02ED5F53A}"/>
              </a:ext>
            </a:extLst>
          </p:cNvPr>
          <p:cNvSpPr/>
          <p:nvPr userDrawn="1"/>
        </p:nvSpPr>
        <p:spPr>
          <a:xfrm rot="10800000" flipH="1">
            <a:off x="10461677" y="-37125"/>
            <a:ext cx="789900" cy="1245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59C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43" name="Google Shape;233;p6">
            <a:extLst>
              <a:ext uri="{FF2B5EF4-FFF2-40B4-BE49-F238E27FC236}">
                <a16:creationId xmlns:a16="http://schemas.microsoft.com/office/drawing/2014/main" id="{18E958F1-09E8-861C-4594-223FC1B634BE}"/>
              </a:ext>
            </a:extLst>
          </p:cNvPr>
          <p:cNvSpPr/>
          <p:nvPr userDrawn="1"/>
        </p:nvSpPr>
        <p:spPr>
          <a:xfrm rot="10800000" flipH="1">
            <a:off x="10815582" y="-37141"/>
            <a:ext cx="634500" cy="10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54B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grpSp>
        <p:nvGrpSpPr>
          <p:cNvPr id="44" name="Google Shape;234;p6">
            <a:extLst>
              <a:ext uri="{FF2B5EF4-FFF2-40B4-BE49-F238E27FC236}">
                <a16:creationId xmlns:a16="http://schemas.microsoft.com/office/drawing/2014/main" id="{504F081F-D2B1-51A3-C08F-440FB5F10F01}"/>
              </a:ext>
            </a:extLst>
          </p:cNvPr>
          <p:cNvGrpSpPr/>
          <p:nvPr userDrawn="1"/>
        </p:nvGrpSpPr>
        <p:grpSpPr>
          <a:xfrm rot="10800000">
            <a:off x="11027439" y="-37261"/>
            <a:ext cx="833491" cy="930000"/>
            <a:chOff x="6415621" y="443747"/>
            <a:chExt cx="1388458" cy="1549225"/>
          </a:xfrm>
        </p:grpSpPr>
        <p:sp>
          <p:nvSpPr>
            <p:cNvPr id="45" name="Google Shape;235;p6">
              <a:extLst>
                <a:ext uri="{FF2B5EF4-FFF2-40B4-BE49-F238E27FC236}">
                  <a16:creationId xmlns:a16="http://schemas.microsoft.com/office/drawing/2014/main" id="{08CAA211-723C-6268-EDA6-1B8BEF6830D0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36;p6">
              <a:extLst>
                <a:ext uri="{FF2B5EF4-FFF2-40B4-BE49-F238E27FC236}">
                  <a16:creationId xmlns:a16="http://schemas.microsoft.com/office/drawing/2014/main" id="{36A58ADE-D25D-852B-9996-03635DD48190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37;p6">
              <a:extLst>
                <a:ext uri="{FF2B5EF4-FFF2-40B4-BE49-F238E27FC236}">
                  <a16:creationId xmlns:a16="http://schemas.microsoft.com/office/drawing/2014/main" id="{D938E9EC-DA63-D45B-79FB-10D501D70C5E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38;p6">
              <a:extLst>
                <a:ext uri="{FF2B5EF4-FFF2-40B4-BE49-F238E27FC236}">
                  <a16:creationId xmlns:a16="http://schemas.microsoft.com/office/drawing/2014/main" id="{B665CF66-8DAF-41FA-AF25-F896E521B283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39;p6">
              <a:extLst>
                <a:ext uri="{FF2B5EF4-FFF2-40B4-BE49-F238E27FC236}">
                  <a16:creationId xmlns:a16="http://schemas.microsoft.com/office/drawing/2014/main" id="{6270BABB-A59A-6D13-6414-9F8D13443C9E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40;p6">
              <a:extLst>
                <a:ext uri="{FF2B5EF4-FFF2-40B4-BE49-F238E27FC236}">
                  <a16:creationId xmlns:a16="http://schemas.microsoft.com/office/drawing/2014/main" id="{66D19057-A5EF-8832-C4EF-B5CE9DEC3257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41;p6">
              <a:extLst>
                <a:ext uri="{FF2B5EF4-FFF2-40B4-BE49-F238E27FC236}">
                  <a16:creationId xmlns:a16="http://schemas.microsoft.com/office/drawing/2014/main" id="{324CBBC8-323E-B88D-E1DE-6C52C83E4DB9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42;p6">
              <a:extLst>
                <a:ext uri="{FF2B5EF4-FFF2-40B4-BE49-F238E27FC236}">
                  <a16:creationId xmlns:a16="http://schemas.microsoft.com/office/drawing/2014/main" id="{04806418-A680-4ABF-3D07-0DFF4D931E23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43;p6">
              <a:extLst>
                <a:ext uri="{FF2B5EF4-FFF2-40B4-BE49-F238E27FC236}">
                  <a16:creationId xmlns:a16="http://schemas.microsoft.com/office/drawing/2014/main" id="{40514844-AD5E-12C1-07E2-66E9FE7A1E1E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44;p6">
              <a:extLst>
                <a:ext uri="{FF2B5EF4-FFF2-40B4-BE49-F238E27FC236}">
                  <a16:creationId xmlns:a16="http://schemas.microsoft.com/office/drawing/2014/main" id="{271CF183-DBC8-4716-C529-48DE12457D5C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45;p6">
              <a:extLst>
                <a:ext uri="{FF2B5EF4-FFF2-40B4-BE49-F238E27FC236}">
                  <a16:creationId xmlns:a16="http://schemas.microsoft.com/office/drawing/2014/main" id="{232C41E3-6EBC-8363-B59F-2BBA0DC6065E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54EF3E41-CA83-6F57-25AD-AF6EF8830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325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552D-2FEF-439E-D0FF-2A16CAA7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072" y="365125"/>
            <a:ext cx="9753367" cy="880015"/>
          </a:xfrm>
          <a:ln>
            <a:solidFill>
              <a:srgbClr val="484E32"/>
            </a:solidFill>
          </a:ln>
        </p:spPr>
        <p:txBody>
          <a:bodyPr/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FF32-FF28-32E0-6E84-EC042A5C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987" y="1773936"/>
            <a:ext cx="10531452" cy="4403027"/>
          </a:xfrm>
          <a:prstGeom prst="roundRect">
            <a:avLst>
              <a:gd name="adj" fmla="val 10502"/>
            </a:avLst>
          </a:prstGeom>
          <a:solidFill>
            <a:srgbClr val="D8D6C2"/>
          </a:solidFill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19" name="Google Shape;268;p7">
            <a:extLst>
              <a:ext uri="{FF2B5EF4-FFF2-40B4-BE49-F238E27FC236}">
                <a16:creationId xmlns:a16="http://schemas.microsoft.com/office/drawing/2014/main" id="{51400496-F55F-F402-F8E3-ED08F44124C1}"/>
              </a:ext>
            </a:extLst>
          </p:cNvPr>
          <p:cNvSpPr/>
          <p:nvPr userDrawn="1"/>
        </p:nvSpPr>
        <p:spPr>
          <a:xfrm rot="10800000">
            <a:off x="585568" y="-26615"/>
            <a:ext cx="969600" cy="1529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84E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sp>
        <p:nvSpPr>
          <p:cNvPr id="20" name="Google Shape;269;p7">
            <a:extLst>
              <a:ext uri="{FF2B5EF4-FFF2-40B4-BE49-F238E27FC236}">
                <a16:creationId xmlns:a16="http://schemas.microsoft.com/office/drawing/2014/main" id="{36786549-2BEB-60AA-FD24-3C6BC1BC70DF}"/>
              </a:ext>
            </a:extLst>
          </p:cNvPr>
          <p:cNvSpPr/>
          <p:nvPr userDrawn="1"/>
        </p:nvSpPr>
        <p:spPr>
          <a:xfrm rot="10800000">
            <a:off x="232753" y="-66526"/>
            <a:ext cx="850525" cy="619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469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noProof="0"/>
          </a:p>
        </p:txBody>
      </p:sp>
      <p:grpSp>
        <p:nvGrpSpPr>
          <p:cNvPr id="21" name="Google Shape;270;p7">
            <a:extLst>
              <a:ext uri="{FF2B5EF4-FFF2-40B4-BE49-F238E27FC236}">
                <a16:creationId xmlns:a16="http://schemas.microsoft.com/office/drawing/2014/main" id="{20C7C76B-F52B-1CA3-FA54-C130A6589381}"/>
              </a:ext>
            </a:extLst>
          </p:cNvPr>
          <p:cNvGrpSpPr/>
          <p:nvPr userDrawn="1"/>
        </p:nvGrpSpPr>
        <p:grpSpPr>
          <a:xfrm rot="10800000" flipH="1">
            <a:off x="75262" y="-26680"/>
            <a:ext cx="1022877" cy="1141314"/>
            <a:chOff x="6415621" y="443747"/>
            <a:chExt cx="1388458" cy="1549225"/>
          </a:xfrm>
        </p:grpSpPr>
        <p:sp>
          <p:nvSpPr>
            <p:cNvPr id="22" name="Google Shape;271;p7">
              <a:extLst>
                <a:ext uri="{FF2B5EF4-FFF2-40B4-BE49-F238E27FC236}">
                  <a16:creationId xmlns:a16="http://schemas.microsoft.com/office/drawing/2014/main" id="{8A64E23D-5522-01A4-3846-8AC82C600603}"/>
                </a:ext>
              </a:extLst>
            </p:cNvPr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72;p7">
              <a:extLst>
                <a:ext uri="{FF2B5EF4-FFF2-40B4-BE49-F238E27FC236}">
                  <a16:creationId xmlns:a16="http://schemas.microsoft.com/office/drawing/2014/main" id="{C8982C00-3A11-D37C-018F-BF5EC775E686}"/>
                </a:ext>
              </a:extLst>
            </p:cNvPr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73;p7">
              <a:extLst>
                <a:ext uri="{FF2B5EF4-FFF2-40B4-BE49-F238E27FC236}">
                  <a16:creationId xmlns:a16="http://schemas.microsoft.com/office/drawing/2014/main" id="{5BEF7F4D-32C0-0505-45D3-BABFDD8781C0}"/>
                </a:ext>
              </a:extLst>
            </p:cNvPr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74;p7">
              <a:extLst>
                <a:ext uri="{FF2B5EF4-FFF2-40B4-BE49-F238E27FC236}">
                  <a16:creationId xmlns:a16="http://schemas.microsoft.com/office/drawing/2014/main" id="{66E22272-5EFE-8507-1409-3FB3CE354708}"/>
                </a:ext>
              </a:extLst>
            </p:cNvPr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75;p7">
              <a:extLst>
                <a:ext uri="{FF2B5EF4-FFF2-40B4-BE49-F238E27FC236}">
                  <a16:creationId xmlns:a16="http://schemas.microsoft.com/office/drawing/2014/main" id="{0F7CF61B-1E0C-260C-B9B2-E44C0002CBA5}"/>
                </a:ext>
              </a:extLst>
            </p:cNvPr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6;p7">
              <a:extLst>
                <a:ext uri="{FF2B5EF4-FFF2-40B4-BE49-F238E27FC236}">
                  <a16:creationId xmlns:a16="http://schemas.microsoft.com/office/drawing/2014/main" id="{44A9F4D0-2499-2B5E-1C25-9FD658EE87A3}"/>
                </a:ext>
              </a:extLst>
            </p:cNvPr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77;p7">
              <a:extLst>
                <a:ext uri="{FF2B5EF4-FFF2-40B4-BE49-F238E27FC236}">
                  <a16:creationId xmlns:a16="http://schemas.microsoft.com/office/drawing/2014/main" id="{B8EA1B9C-3392-7E5B-83FF-C4FCCA81B537}"/>
                </a:ext>
              </a:extLst>
            </p:cNvPr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78;p7">
              <a:extLst>
                <a:ext uri="{FF2B5EF4-FFF2-40B4-BE49-F238E27FC236}">
                  <a16:creationId xmlns:a16="http://schemas.microsoft.com/office/drawing/2014/main" id="{B42CD05E-BB69-10D6-79BD-ADE3F0923C80}"/>
                </a:ext>
              </a:extLst>
            </p:cNvPr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79;p7">
              <a:extLst>
                <a:ext uri="{FF2B5EF4-FFF2-40B4-BE49-F238E27FC236}">
                  <a16:creationId xmlns:a16="http://schemas.microsoft.com/office/drawing/2014/main" id="{AC97781B-D5A6-CCE2-345F-F3BDB4FE8568}"/>
                </a:ext>
              </a:extLst>
            </p:cNvPr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80;p7">
              <a:extLst>
                <a:ext uri="{FF2B5EF4-FFF2-40B4-BE49-F238E27FC236}">
                  <a16:creationId xmlns:a16="http://schemas.microsoft.com/office/drawing/2014/main" id="{558555A7-71DA-477F-EACB-79816986DA5A}"/>
                </a:ext>
              </a:extLst>
            </p:cNvPr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81;p7">
              <a:extLst>
                <a:ext uri="{FF2B5EF4-FFF2-40B4-BE49-F238E27FC236}">
                  <a16:creationId xmlns:a16="http://schemas.microsoft.com/office/drawing/2014/main" id="{F8A222FF-397C-D3A0-E9EF-FB7999E79BC1}"/>
                </a:ext>
              </a:extLst>
            </p:cNvPr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rgbClr val="D8D6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F0DDFF-B943-619D-3DF6-F79D302928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80391" y="4901049"/>
            <a:ext cx="1562791" cy="1956951"/>
            <a:chOff x="8606871" y="2782024"/>
            <a:chExt cx="3255120" cy="4076111"/>
          </a:xfrm>
        </p:grpSpPr>
        <p:sp>
          <p:nvSpPr>
            <p:cNvPr id="33" name="Google Shape;16;p2">
              <a:extLst>
                <a:ext uri="{FF2B5EF4-FFF2-40B4-BE49-F238E27FC236}">
                  <a16:creationId xmlns:a16="http://schemas.microsoft.com/office/drawing/2014/main" id="{104622C7-09A0-1B34-5174-1898E00A60E3}"/>
                </a:ext>
              </a:extLst>
            </p:cNvPr>
            <p:cNvSpPr/>
            <p:nvPr userDrawn="1"/>
          </p:nvSpPr>
          <p:spPr>
            <a:xfrm>
              <a:off x="10389170" y="3535432"/>
              <a:ext cx="1443600" cy="1443600"/>
            </a:xfrm>
            <a:prstGeom prst="ellipse">
              <a:avLst/>
            </a:prstGeom>
            <a:solidFill>
              <a:srgbClr val="446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34" name="Google Shape;17;p2">
              <a:extLst>
                <a:ext uri="{FF2B5EF4-FFF2-40B4-BE49-F238E27FC236}">
                  <a16:creationId xmlns:a16="http://schemas.microsoft.com/office/drawing/2014/main" id="{BEFEE481-2CC4-8676-7556-D1A2150FF4BD}"/>
                </a:ext>
              </a:extLst>
            </p:cNvPr>
            <p:cNvSpPr/>
            <p:nvPr userDrawn="1"/>
          </p:nvSpPr>
          <p:spPr>
            <a:xfrm>
              <a:off x="10808617" y="2782024"/>
              <a:ext cx="634500" cy="634500"/>
            </a:xfrm>
            <a:prstGeom prst="ellipse">
              <a:avLst/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sp>
          <p:nvSpPr>
            <p:cNvPr id="35" name="Google Shape;18;p2">
              <a:extLst>
                <a:ext uri="{FF2B5EF4-FFF2-40B4-BE49-F238E27FC236}">
                  <a16:creationId xmlns:a16="http://schemas.microsoft.com/office/drawing/2014/main" id="{84C6F45F-BBA9-D6FD-368D-BEE8C335B7FF}"/>
                </a:ext>
              </a:extLst>
            </p:cNvPr>
            <p:cNvSpPr/>
            <p:nvPr userDrawn="1"/>
          </p:nvSpPr>
          <p:spPr>
            <a:xfrm>
              <a:off x="8606871" y="4680157"/>
              <a:ext cx="1679793" cy="1220440"/>
            </a:xfrm>
            <a:custGeom>
              <a:avLst/>
              <a:gdLst/>
              <a:ahLst/>
              <a:cxnLst/>
              <a:rect l="l" t="t" r="r" b="b"/>
              <a:pathLst>
                <a:path w="1555364" h="1130037" extrusionOk="0">
                  <a:moveTo>
                    <a:pt x="232" y="786699"/>
                  </a:moveTo>
                  <a:cubicBezTo>
                    <a:pt x="-7828" y="760106"/>
                    <a:pt x="196976" y="649768"/>
                    <a:pt x="230827" y="631728"/>
                  </a:cubicBezTo>
                  <a:cubicBezTo>
                    <a:pt x="364031" y="560729"/>
                    <a:pt x="492676" y="484081"/>
                    <a:pt x="626540" y="414653"/>
                  </a:cubicBezTo>
                  <a:cubicBezTo>
                    <a:pt x="721762" y="365276"/>
                    <a:pt x="823898" y="332043"/>
                    <a:pt x="919529" y="284151"/>
                  </a:cubicBezTo>
                  <a:cubicBezTo>
                    <a:pt x="1073853" y="206865"/>
                    <a:pt x="1232540" y="140409"/>
                    <a:pt x="1386350" y="62638"/>
                  </a:cubicBezTo>
                  <a:cubicBezTo>
                    <a:pt x="1404885" y="53275"/>
                    <a:pt x="1521938" y="-22087"/>
                    <a:pt x="1530425" y="6393"/>
                  </a:cubicBezTo>
                  <a:cubicBezTo>
                    <a:pt x="1555180" y="89374"/>
                    <a:pt x="1560562" y="203874"/>
                    <a:pt x="1550732" y="288799"/>
                  </a:cubicBezTo>
                  <a:cubicBezTo>
                    <a:pt x="1538816" y="391764"/>
                    <a:pt x="1535749" y="496978"/>
                    <a:pt x="1496906" y="595199"/>
                  </a:cubicBezTo>
                  <a:cubicBezTo>
                    <a:pt x="1398208" y="844783"/>
                    <a:pt x="1145672" y="1066011"/>
                    <a:pt x="893879" y="1114846"/>
                  </a:cubicBezTo>
                  <a:cubicBezTo>
                    <a:pt x="688196" y="1154726"/>
                    <a:pt x="446556" y="1115512"/>
                    <a:pt x="275215" y="1004012"/>
                  </a:cubicBezTo>
                  <a:cubicBezTo>
                    <a:pt x="213104" y="963589"/>
                    <a:pt x="6486" y="807341"/>
                    <a:pt x="232" y="786699"/>
                  </a:cubicBezTo>
                  <a:close/>
                </a:path>
              </a:pathLst>
            </a:cu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;p2">
              <a:extLst>
                <a:ext uri="{FF2B5EF4-FFF2-40B4-BE49-F238E27FC236}">
                  <a16:creationId xmlns:a16="http://schemas.microsoft.com/office/drawing/2014/main" id="{7225F3FD-E7C0-74EF-DC9C-CF676DA9B274}"/>
                </a:ext>
              </a:extLst>
            </p:cNvPr>
            <p:cNvSpPr/>
            <p:nvPr userDrawn="1"/>
          </p:nvSpPr>
          <p:spPr>
            <a:xfrm>
              <a:off x="9259706" y="5561024"/>
              <a:ext cx="1493497" cy="1281241"/>
            </a:xfrm>
            <a:custGeom>
              <a:avLst/>
              <a:gdLst/>
              <a:ahLst/>
              <a:cxnLst/>
              <a:rect l="l" t="t" r="r" b="b"/>
              <a:pathLst>
                <a:path w="1382868" h="1186334" extrusionOk="0">
                  <a:moveTo>
                    <a:pt x="467097" y="35491"/>
                  </a:moveTo>
                  <a:cubicBezTo>
                    <a:pt x="233382" y="101500"/>
                    <a:pt x="149619" y="254976"/>
                    <a:pt x="122654" y="298124"/>
                  </a:cubicBezTo>
                  <a:cubicBezTo>
                    <a:pt x="49968" y="414415"/>
                    <a:pt x="27566" y="565958"/>
                    <a:pt x="5667" y="697308"/>
                  </a:cubicBezTo>
                  <a:cubicBezTo>
                    <a:pt x="-1571" y="740732"/>
                    <a:pt x="1591" y="859604"/>
                    <a:pt x="1591" y="859604"/>
                  </a:cubicBezTo>
                  <a:cubicBezTo>
                    <a:pt x="-6744" y="934537"/>
                    <a:pt x="18793" y="1013823"/>
                    <a:pt x="51950" y="1080146"/>
                  </a:cubicBezTo>
                  <a:cubicBezTo>
                    <a:pt x="105613" y="1187483"/>
                    <a:pt x="267948" y="1213610"/>
                    <a:pt x="365646" y="1157784"/>
                  </a:cubicBezTo>
                  <a:cubicBezTo>
                    <a:pt x="456305" y="1105978"/>
                    <a:pt x="487594" y="1010585"/>
                    <a:pt x="542677" y="927956"/>
                  </a:cubicBezTo>
                  <a:cubicBezTo>
                    <a:pt x="590503" y="856213"/>
                    <a:pt x="655311" y="792177"/>
                    <a:pt x="710394" y="726073"/>
                  </a:cubicBezTo>
                  <a:cubicBezTo>
                    <a:pt x="820636" y="593780"/>
                    <a:pt x="1001011" y="545936"/>
                    <a:pt x="1132799" y="443428"/>
                  </a:cubicBezTo>
                  <a:cubicBezTo>
                    <a:pt x="1206599" y="386031"/>
                    <a:pt x="1360256" y="327995"/>
                    <a:pt x="1381268" y="222915"/>
                  </a:cubicBezTo>
                  <a:cubicBezTo>
                    <a:pt x="1405185" y="103338"/>
                    <a:pt x="1154411" y="43893"/>
                    <a:pt x="1073792" y="36558"/>
                  </a:cubicBezTo>
                  <a:cubicBezTo>
                    <a:pt x="792861" y="11021"/>
                    <a:pt x="700821" y="-30507"/>
                    <a:pt x="467097" y="35491"/>
                  </a:cubicBezTo>
                  <a:close/>
                </a:path>
              </a:pathLst>
            </a:custGeom>
            <a:solidFill>
              <a:srgbClr val="454B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sz="1800" noProof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;p2">
              <a:extLst>
                <a:ext uri="{FF2B5EF4-FFF2-40B4-BE49-F238E27FC236}">
                  <a16:creationId xmlns:a16="http://schemas.microsoft.com/office/drawing/2014/main" id="{5E654F1B-6F56-E653-E940-735C69F28FE2}"/>
                </a:ext>
              </a:extLst>
            </p:cNvPr>
            <p:cNvSpPr/>
            <p:nvPr userDrawn="1"/>
          </p:nvSpPr>
          <p:spPr>
            <a:xfrm flipH="1">
              <a:off x="10783867" y="3537031"/>
              <a:ext cx="684000" cy="180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5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noProof="0"/>
            </a:p>
          </p:txBody>
        </p:sp>
        <p:grpSp>
          <p:nvGrpSpPr>
            <p:cNvPr id="38" name="Google Shape;20;p2">
              <a:extLst>
                <a:ext uri="{FF2B5EF4-FFF2-40B4-BE49-F238E27FC236}">
                  <a16:creationId xmlns:a16="http://schemas.microsoft.com/office/drawing/2014/main" id="{268CBDBF-44E5-DBE2-DCAD-18A36923C04E}"/>
                </a:ext>
              </a:extLst>
            </p:cNvPr>
            <p:cNvGrpSpPr/>
            <p:nvPr userDrawn="1"/>
          </p:nvGrpSpPr>
          <p:grpSpPr>
            <a:xfrm>
              <a:off x="10359957" y="5182183"/>
              <a:ext cx="1502034" cy="1675952"/>
              <a:chOff x="6415621" y="443747"/>
              <a:chExt cx="1388458" cy="1549225"/>
            </a:xfrm>
          </p:grpSpPr>
          <p:sp>
            <p:nvSpPr>
              <p:cNvPr id="39" name="Google Shape;21;p2">
                <a:extLst>
                  <a:ext uri="{FF2B5EF4-FFF2-40B4-BE49-F238E27FC236}">
                    <a16:creationId xmlns:a16="http://schemas.microsoft.com/office/drawing/2014/main" id="{F1A22D2C-5E70-B18D-B91E-44D549CED465}"/>
                  </a:ext>
                </a:extLst>
              </p:cNvPr>
              <p:cNvSpPr/>
              <p:nvPr/>
            </p:nvSpPr>
            <p:spPr>
              <a:xfrm>
                <a:off x="6415621" y="443747"/>
                <a:ext cx="1388458" cy="1539461"/>
              </a:xfrm>
              <a:custGeom>
                <a:avLst/>
                <a:gdLst/>
                <a:ahLst/>
                <a:cxnLst/>
                <a:rect l="l" t="t" r="r" b="b"/>
                <a:pathLst>
                  <a:path w="1388458" h="1539461" extrusionOk="0">
                    <a:moveTo>
                      <a:pt x="0" y="1534909"/>
                    </a:moveTo>
                    <a:lnTo>
                      <a:pt x="0" y="685193"/>
                    </a:lnTo>
                    <a:cubicBezTo>
                      <a:pt x="0" y="306773"/>
                      <a:pt x="310219" y="0"/>
                      <a:pt x="692896" y="0"/>
                    </a:cubicBezTo>
                    <a:lnTo>
                      <a:pt x="695563" y="0"/>
                    </a:lnTo>
                    <a:cubicBezTo>
                      <a:pt x="1078239" y="0"/>
                      <a:pt x="1388459" y="306773"/>
                      <a:pt x="1388459" y="685193"/>
                    </a:cubicBezTo>
                    <a:lnTo>
                      <a:pt x="1388459" y="1539462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2;p2">
                <a:extLst>
                  <a:ext uri="{FF2B5EF4-FFF2-40B4-BE49-F238E27FC236}">
                    <a16:creationId xmlns:a16="http://schemas.microsoft.com/office/drawing/2014/main" id="{BC4B323B-1A77-6BB2-B948-545AA10A8C26}"/>
                  </a:ext>
                </a:extLst>
              </p:cNvPr>
              <p:cNvSpPr/>
              <p:nvPr/>
            </p:nvSpPr>
            <p:spPr>
              <a:xfrm>
                <a:off x="6462903" y="500981"/>
                <a:ext cx="1293894" cy="1484418"/>
              </a:xfrm>
              <a:custGeom>
                <a:avLst/>
                <a:gdLst/>
                <a:ahLst/>
                <a:cxnLst/>
                <a:rect l="l" t="t" r="r" b="b"/>
                <a:pathLst>
                  <a:path w="1293894" h="1484418" extrusionOk="0">
                    <a:moveTo>
                      <a:pt x="0" y="1484419"/>
                    </a:moveTo>
                    <a:lnTo>
                      <a:pt x="0" y="658401"/>
                    </a:lnTo>
                    <a:cubicBezTo>
                      <a:pt x="0" y="294776"/>
                      <a:pt x="289093" y="0"/>
                      <a:pt x="645709" y="0"/>
                    </a:cubicBezTo>
                    <a:lnTo>
                      <a:pt x="648195" y="0"/>
                    </a:lnTo>
                    <a:cubicBezTo>
                      <a:pt x="1004801" y="0"/>
                      <a:pt x="1293895" y="294776"/>
                      <a:pt x="1293895" y="658401"/>
                    </a:cubicBezTo>
                    <a:lnTo>
                      <a:pt x="1293895" y="1482209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3;p2">
                <a:extLst>
                  <a:ext uri="{FF2B5EF4-FFF2-40B4-BE49-F238E27FC236}">
                    <a16:creationId xmlns:a16="http://schemas.microsoft.com/office/drawing/2014/main" id="{0FE552BE-67C4-7595-09DC-DC57150D1EB4}"/>
                  </a:ext>
                </a:extLst>
              </p:cNvPr>
              <p:cNvSpPr/>
              <p:nvPr/>
            </p:nvSpPr>
            <p:spPr>
              <a:xfrm>
                <a:off x="6512994" y="560471"/>
                <a:ext cx="1193711" cy="1425319"/>
              </a:xfrm>
              <a:custGeom>
                <a:avLst/>
                <a:gdLst/>
                <a:ahLst/>
                <a:cxnLst/>
                <a:rect l="l" t="t" r="r" b="b"/>
                <a:pathLst>
                  <a:path w="1193711" h="1425319" extrusionOk="0">
                    <a:moveTo>
                      <a:pt x="0" y="1425319"/>
                    </a:moveTo>
                    <a:lnTo>
                      <a:pt x="0" y="630553"/>
                    </a:lnTo>
                    <a:cubicBezTo>
                      <a:pt x="0" y="282308"/>
                      <a:pt x="266710" y="0"/>
                      <a:pt x="595713" y="0"/>
                    </a:cubicBezTo>
                    <a:lnTo>
                      <a:pt x="598008" y="0"/>
                    </a:lnTo>
                    <a:cubicBezTo>
                      <a:pt x="927002" y="0"/>
                      <a:pt x="1193712" y="282308"/>
                      <a:pt x="1193712" y="630553"/>
                    </a:cubicBezTo>
                    <a:lnTo>
                      <a:pt x="1193712" y="1422843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;p2">
                <a:extLst>
                  <a:ext uri="{FF2B5EF4-FFF2-40B4-BE49-F238E27FC236}">
                    <a16:creationId xmlns:a16="http://schemas.microsoft.com/office/drawing/2014/main" id="{1082836E-E995-C520-F9DB-54988B619997}"/>
                  </a:ext>
                </a:extLst>
              </p:cNvPr>
              <p:cNvSpPr/>
              <p:nvPr/>
            </p:nvSpPr>
            <p:spPr>
              <a:xfrm>
                <a:off x="6568315" y="612656"/>
                <a:ext cx="1083068" cy="1375325"/>
              </a:xfrm>
              <a:custGeom>
                <a:avLst/>
                <a:gdLst/>
                <a:ahLst/>
                <a:cxnLst/>
                <a:rect l="l" t="t" r="r" b="b"/>
                <a:pathLst>
                  <a:path w="1083068" h="1375325" extrusionOk="0">
                    <a:moveTo>
                      <a:pt x="0" y="1375325"/>
                    </a:moveTo>
                    <a:lnTo>
                      <a:pt x="0" y="606124"/>
                    </a:lnTo>
                    <a:cubicBezTo>
                      <a:pt x="0" y="271370"/>
                      <a:pt x="241983" y="0"/>
                      <a:pt x="540496" y="0"/>
                    </a:cubicBezTo>
                    <a:lnTo>
                      <a:pt x="542573" y="0"/>
                    </a:lnTo>
                    <a:cubicBezTo>
                      <a:pt x="841086" y="0"/>
                      <a:pt x="1083069" y="271370"/>
                      <a:pt x="1083069" y="606124"/>
                    </a:cubicBezTo>
                    <a:lnTo>
                      <a:pt x="1083069" y="1365619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5;p2">
                <a:extLst>
                  <a:ext uri="{FF2B5EF4-FFF2-40B4-BE49-F238E27FC236}">
                    <a16:creationId xmlns:a16="http://schemas.microsoft.com/office/drawing/2014/main" id="{CE87B91D-FF86-828B-CB2B-6B9F72A27566}"/>
                  </a:ext>
                </a:extLst>
              </p:cNvPr>
              <p:cNvSpPr/>
              <p:nvPr/>
            </p:nvSpPr>
            <p:spPr>
              <a:xfrm>
                <a:off x="6619455" y="667972"/>
                <a:ext cx="980789" cy="1325000"/>
              </a:xfrm>
              <a:custGeom>
                <a:avLst/>
                <a:gdLst/>
                <a:ahLst/>
                <a:cxnLst/>
                <a:rect l="l" t="t" r="r" b="b"/>
                <a:pathLst>
                  <a:path w="980789" h="1325000" extrusionOk="0">
                    <a:moveTo>
                      <a:pt x="0" y="1325001"/>
                    </a:moveTo>
                    <a:lnTo>
                      <a:pt x="0" y="580232"/>
                    </a:lnTo>
                    <a:cubicBezTo>
                      <a:pt x="0" y="259776"/>
                      <a:pt x="219132" y="0"/>
                      <a:pt x="489452" y="0"/>
                    </a:cubicBezTo>
                    <a:lnTo>
                      <a:pt x="491337" y="0"/>
                    </a:lnTo>
                    <a:cubicBezTo>
                      <a:pt x="761657" y="0"/>
                      <a:pt x="980790" y="259776"/>
                      <a:pt x="980790" y="580232"/>
                    </a:cubicBezTo>
                    <a:lnTo>
                      <a:pt x="980790" y="1312552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6;p2">
                <a:extLst>
                  <a:ext uri="{FF2B5EF4-FFF2-40B4-BE49-F238E27FC236}">
                    <a16:creationId xmlns:a16="http://schemas.microsoft.com/office/drawing/2014/main" id="{AAC09E2A-48C0-B05B-4BB6-C50626C14B70}"/>
                  </a:ext>
                </a:extLst>
              </p:cNvPr>
              <p:cNvSpPr/>
              <p:nvPr/>
            </p:nvSpPr>
            <p:spPr>
              <a:xfrm>
                <a:off x="6673729" y="722243"/>
                <a:ext cx="872242" cy="1265728"/>
              </a:xfrm>
              <a:custGeom>
                <a:avLst/>
                <a:gdLst/>
                <a:ahLst/>
                <a:cxnLst/>
                <a:rect l="l" t="t" r="r" b="b"/>
                <a:pathLst>
                  <a:path w="872242" h="1265728" extrusionOk="0">
                    <a:moveTo>
                      <a:pt x="0" y="1265729"/>
                    </a:moveTo>
                    <a:lnTo>
                      <a:pt x="0" y="554821"/>
                    </a:lnTo>
                    <a:cubicBezTo>
                      <a:pt x="0" y="248401"/>
                      <a:pt x="194882" y="0"/>
                      <a:pt x="435283" y="0"/>
                    </a:cubicBezTo>
                    <a:lnTo>
                      <a:pt x="436959" y="0"/>
                    </a:lnTo>
                    <a:cubicBezTo>
                      <a:pt x="677361" y="0"/>
                      <a:pt x="872243" y="248401"/>
                      <a:pt x="872243" y="554821"/>
                    </a:cubicBezTo>
                    <a:lnTo>
                      <a:pt x="872243" y="1259471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27;p2">
                <a:extLst>
                  <a:ext uri="{FF2B5EF4-FFF2-40B4-BE49-F238E27FC236}">
                    <a16:creationId xmlns:a16="http://schemas.microsoft.com/office/drawing/2014/main" id="{474849E5-1707-9279-CF28-5A72D9B13873}"/>
                  </a:ext>
                </a:extLst>
              </p:cNvPr>
              <p:cNvSpPr/>
              <p:nvPr/>
            </p:nvSpPr>
            <p:spPr>
              <a:xfrm>
                <a:off x="6732203" y="784864"/>
                <a:ext cx="755294" cy="1202497"/>
              </a:xfrm>
              <a:custGeom>
                <a:avLst/>
                <a:gdLst/>
                <a:ahLst/>
                <a:cxnLst/>
                <a:rect l="l" t="t" r="r" b="b"/>
                <a:pathLst>
                  <a:path w="755294" h="1202497" extrusionOk="0">
                    <a:moveTo>
                      <a:pt x="0" y="1202498"/>
                    </a:moveTo>
                    <a:lnTo>
                      <a:pt x="0" y="525509"/>
                    </a:lnTo>
                    <a:cubicBezTo>
                      <a:pt x="0" y="235282"/>
                      <a:pt x="168754" y="0"/>
                      <a:pt x="376923" y="0"/>
                    </a:cubicBezTo>
                    <a:lnTo>
                      <a:pt x="378371" y="0"/>
                    </a:lnTo>
                    <a:cubicBezTo>
                      <a:pt x="586540" y="0"/>
                      <a:pt x="755294" y="235282"/>
                      <a:pt x="755294" y="525509"/>
                    </a:cubicBezTo>
                    <a:lnTo>
                      <a:pt x="755294" y="1196411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28;p2">
                <a:extLst>
                  <a:ext uri="{FF2B5EF4-FFF2-40B4-BE49-F238E27FC236}">
                    <a16:creationId xmlns:a16="http://schemas.microsoft.com/office/drawing/2014/main" id="{5EB5E66A-C427-C35F-B1F0-A4573B3FD070}"/>
                  </a:ext>
                </a:extLst>
              </p:cNvPr>
              <p:cNvSpPr/>
              <p:nvPr/>
            </p:nvSpPr>
            <p:spPr>
              <a:xfrm>
                <a:off x="6779171" y="840181"/>
                <a:ext cx="666583" cy="1144400"/>
              </a:xfrm>
              <a:custGeom>
                <a:avLst/>
                <a:gdLst/>
                <a:ahLst/>
                <a:cxnLst/>
                <a:rect l="l" t="t" r="r" b="b"/>
                <a:pathLst>
                  <a:path w="666583" h="1144400" extrusionOk="0">
                    <a:moveTo>
                      <a:pt x="0" y="1144400"/>
                    </a:moveTo>
                    <a:lnTo>
                      <a:pt x="0" y="499605"/>
                    </a:lnTo>
                    <a:cubicBezTo>
                      <a:pt x="0" y="223685"/>
                      <a:pt x="147771" y="0"/>
                      <a:pt x="330041" y="0"/>
                    </a:cubicBezTo>
                    <a:lnTo>
                      <a:pt x="331318" y="0"/>
                    </a:lnTo>
                    <a:cubicBezTo>
                      <a:pt x="513598" y="0"/>
                      <a:pt x="648910" y="186861"/>
                      <a:pt x="661359" y="499605"/>
                    </a:cubicBezTo>
                    <a:cubicBezTo>
                      <a:pt x="673113" y="794785"/>
                      <a:pt x="661359" y="1134618"/>
                      <a:pt x="661359" y="1134618"/>
                    </a:cubicBez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29;p2">
                <a:extLst>
                  <a:ext uri="{FF2B5EF4-FFF2-40B4-BE49-F238E27FC236}">
                    <a16:creationId xmlns:a16="http://schemas.microsoft.com/office/drawing/2014/main" id="{A64EDEB4-C2CE-DBFB-B545-4F3A9EE0DD57}"/>
                  </a:ext>
                </a:extLst>
              </p:cNvPr>
              <p:cNvSpPr/>
              <p:nvPr/>
            </p:nvSpPr>
            <p:spPr>
              <a:xfrm>
                <a:off x="6826131" y="904889"/>
                <a:ext cx="570102" cy="1080568"/>
              </a:xfrm>
              <a:custGeom>
                <a:avLst/>
                <a:gdLst/>
                <a:ahLst/>
                <a:cxnLst/>
                <a:rect l="l" t="t" r="r" b="b"/>
                <a:pathLst>
                  <a:path w="570102" h="1080568" extrusionOk="0">
                    <a:moveTo>
                      <a:pt x="8" y="1080568"/>
                    </a:moveTo>
                    <a:cubicBezTo>
                      <a:pt x="8" y="1080568"/>
                      <a:pt x="1208" y="748574"/>
                      <a:pt x="8" y="469321"/>
                    </a:cubicBezTo>
                    <a:cubicBezTo>
                      <a:pt x="-1240" y="181037"/>
                      <a:pt x="141321" y="0"/>
                      <a:pt x="283176" y="0"/>
                    </a:cubicBezTo>
                    <a:cubicBezTo>
                      <a:pt x="425032" y="0"/>
                      <a:pt x="560802" y="161873"/>
                      <a:pt x="567431" y="469321"/>
                    </a:cubicBezTo>
                    <a:cubicBezTo>
                      <a:pt x="573441" y="747717"/>
                      <a:pt x="567431" y="1076968"/>
                      <a:pt x="567431" y="1076968"/>
                    </a:cubicBez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30;p2">
                <a:extLst>
                  <a:ext uri="{FF2B5EF4-FFF2-40B4-BE49-F238E27FC236}">
                    <a16:creationId xmlns:a16="http://schemas.microsoft.com/office/drawing/2014/main" id="{1E544509-D52A-8669-E9E5-7EE66620246F}"/>
                  </a:ext>
                </a:extLst>
              </p:cNvPr>
              <p:cNvSpPr/>
              <p:nvPr/>
            </p:nvSpPr>
            <p:spPr>
              <a:xfrm>
                <a:off x="6881393" y="973667"/>
                <a:ext cx="456517" cy="1015038"/>
              </a:xfrm>
              <a:custGeom>
                <a:avLst/>
                <a:gdLst/>
                <a:ahLst/>
                <a:cxnLst/>
                <a:rect l="l" t="t" r="r" b="b"/>
                <a:pathLst>
                  <a:path w="456517" h="1015038" extrusionOk="0">
                    <a:moveTo>
                      <a:pt x="1105" y="1015038"/>
                    </a:moveTo>
                    <a:cubicBezTo>
                      <a:pt x="1105" y="1015038"/>
                      <a:pt x="-1381" y="697161"/>
                      <a:pt x="1105" y="437176"/>
                    </a:cubicBezTo>
                    <a:cubicBezTo>
                      <a:pt x="3819" y="153007"/>
                      <a:pt x="79810" y="-4594"/>
                      <a:pt x="228019" y="102"/>
                    </a:cubicBezTo>
                    <a:cubicBezTo>
                      <a:pt x="381448" y="4969"/>
                      <a:pt x="458991" y="144006"/>
                      <a:pt x="456457" y="455921"/>
                    </a:cubicBezTo>
                    <a:lnTo>
                      <a:pt x="455819" y="1008485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31;p2">
                <a:extLst>
                  <a:ext uri="{FF2B5EF4-FFF2-40B4-BE49-F238E27FC236}">
                    <a16:creationId xmlns:a16="http://schemas.microsoft.com/office/drawing/2014/main" id="{494918B4-0A17-B62B-9C0E-84E6CE1E449B}"/>
                  </a:ext>
                </a:extLst>
              </p:cNvPr>
              <p:cNvSpPr/>
              <p:nvPr/>
            </p:nvSpPr>
            <p:spPr>
              <a:xfrm>
                <a:off x="6936771" y="1043623"/>
                <a:ext cx="346166" cy="942672"/>
              </a:xfrm>
              <a:custGeom>
                <a:avLst/>
                <a:gdLst/>
                <a:ahLst/>
                <a:cxnLst/>
                <a:rect l="l" t="t" r="r" b="b"/>
                <a:pathLst>
                  <a:path w="346166" h="942672" extrusionOk="0">
                    <a:moveTo>
                      <a:pt x="0" y="942672"/>
                    </a:moveTo>
                    <a:lnTo>
                      <a:pt x="0" y="404415"/>
                    </a:lnTo>
                    <a:cubicBezTo>
                      <a:pt x="0" y="181101"/>
                      <a:pt x="39233" y="3984"/>
                      <a:pt x="172745" y="78"/>
                    </a:cubicBezTo>
                    <a:cubicBezTo>
                      <a:pt x="324945" y="-4370"/>
                      <a:pt x="346167" y="181101"/>
                      <a:pt x="346167" y="404415"/>
                    </a:cubicBezTo>
                    <a:lnTo>
                      <a:pt x="346167" y="934386"/>
                    </a:lnTo>
                  </a:path>
                </a:pathLst>
              </a:custGeom>
              <a:noFill/>
              <a:ln w="9525" cap="flat" cmpd="sng">
                <a:solidFill>
                  <a:srgbClr val="484E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hr-HR" sz="1800" noProof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E4D00A4-9C44-46A4-A000-DF90ED7D2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2" y="6245905"/>
            <a:ext cx="1143190" cy="7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1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50FA8-F366-E673-2703-62AFEE07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6271E-1B8A-1EEB-7E49-CB0E3EE1D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0238"/>
            <a:ext cx="10515600" cy="475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0439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  <p:sldLayoutId id="2147483673" r:id="rId19"/>
    <p:sldLayoutId id="2147483654" r:id="rId20"/>
    <p:sldLayoutId id="2147483674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232/1.14153" TargetMode="External"/><Relationship Id="rId2" Type="http://schemas.openxmlformats.org/officeDocument/2006/relationships/hyperlink" Target="http://idiprints.knjiznica.idi.hr/1045/1/Izgubljeno%20desetlje%C4%87e_%20sa%C5%BEetak%20anketnog%20istra%C5%BEivanja.pdf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FD96-C9F1-CC84-C840-6D52DBDD3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400" dirty="0" err="1"/>
              <a:t>Uloga</a:t>
            </a:r>
            <a:r>
              <a:rPr lang="en-GB" sz="2400" dirty="0"/>
              <a:t> </a:t>
            </a:r>
            <a:r>
              <a:rPr lang="en-GB" sz="2400" dirty="0" err="1"/>
              <a:t>uvjerenja</a:t>
            </a:r>
            <a:r>
              <a:rPr lang="en-GB" sz="2400" dirty="0"/>
              <a:t> o </a:t>
            </a:r>
            <a:r>
              <a:rPr lang="en-GB" sz="2400" dirty="0" err="1"/>
              <a:t>modernoj</a:t>
            </a:r>
            <a:r>
              <a:rPr lang="en-GB" sz="2400" dirty="0"/>
              <a:t> </a:t>
            </a:r>
            <a:r>
              <a:rPr lang="en-GB" sz="2400" dirty="0" err="1"/>
              <a:t>znanosti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rješenju</a:t>
            </a:r>
            <a:r>
              <a:rPr lang="en-GB" sz="2400" dirty="0"/>
              <a:t> za </a:t>
            </a:r>
            <a:r>
              <a:rPr lang="en-GB" sz="2400" dirty="0" err="1"/>
              <a:t>klimatske</a:t>
            </a:r>
            <a:r>
              <a:rPr lang="en-GB" sz="2400" dirty="0"/>
              <a:t> </a:t>
            </a:r>
            <a:r>
              <a:rPr lang="en-GB" sz="2400" dirty="0" err="1"/>
              <a:t>promjene</a:t>
            </a:r>
            <a:r>
              <a:rPr lang="en-GB" sz="2400" dirty="0"/>
              <a:t> u </a:t>
            </a:r>
            <a:r>
              <a:rPr lang="en-GB" sz="2400" dirty="0" err="1"/>
              <a:t>odnosu</a:t>
            </a:r>
            <a:r>
              <a:rPr lang="en-GB" sz="2400" dirty="0"/>
              <a:t> </a:t>
            </a:r>
            <a:r>
              <a:rPr lang="en-GB" sz="2400" dirty="0" err="1"/>
              <a:t>stavova</a:t>
            </a:r>
            <a:r>
              <a:rPr lang="en-GB" sz="2400" dirty="0"/>
              <a:t> o </a:t>
            </a:r>
            <a:r>
              <a:rPr lang="en-GB" sz="2400" dirty="0" err="1"/>
              <a:t>klimatskim</a:t>
            </a:r>
            <a:r>
              <a:rPr lang="en-GB" sz="2400" dirty="0"/>
              <a:t> </a:t>
            </a:r>
            <a:r>
              <a:rPr lang="en-GB" sz="2400" dirty="0" err="1"/>
              <a:t>promjenama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spremnosti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djelovanje</a:t>
            </a:r>
            <a:endParaRPr lang="hr-HR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FDEF0-1E9E-CAEA-7A7D-3EA01C8C3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Tomislav Pavlović, Marina </a:t>
            </a:r>
            <a:r>
              <a:rPr lang="en-US" dirty="0" err="1"/>
              <a:t>Maglić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Renata Franc</a:t>
            </a:r>
          </a:p>
          <a:p>
            <a:r>
              <a:rPr lang="en-US" dirty="0"/>
              <a:t>24. Dani </a:t>
            </a:r>
            <a:r>
              <a:rPr lang="en-US" dirty="0" err="1"/>
              <a:t>psihologije</a:t>
            </a:r>
            <a:r>
              <a:rPr lang="en-US" dirty="0"/>
              <a:t> u </a:t>
            </a:r>
            <a:r>
              <a:rPr lang="en-US" dirty="0" err="1"/>
              <a:t>Zadru</a:t>
            </a:r>
            <a:endParaRPr lang="en-US" dirty="0"/>
          </a:p>
          <a:p>
            <a:r>
              <a:rPr lang="en-US" dirty="0"/>
              <a:t>Zadar, 23.-25.5.2024.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694CA-6C82-63CF-2B67-91F4696D36CF}"/>
              </a:ext>
            </a:extLst>
          </p:cNvPr>
          <p:cNvSpPr txBox="1"/>
          <p:nvPr/>
        </p:nvSpPr>
        <p:spPr>
          <a:xfrm>
            <a:off x="3937379" y="5827594"/>
            <a:ext cx="19038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Ovo </a:t>
            </a:r>
            <a:r>
              <a:rPr lang="en-GB" sz="105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istraživanje</a:t>
            </a:r>
            <a:r>
              <a:rPr lang="en-GB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05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provedeno</a:t>
            </a:r>
            <a:r>
              <a:rPr lang="en-GB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je u </a:t>
            </a:r>
            <a:r>
              <a:rPr lang="en-GB" sz="105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sklopu</a:t>
            </a:r>
            <a:r>
              <a:rPr lang="en-GB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05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projekta</a:t>
            </a:r>
            <a:r>
              <a:rPr lang="en-GB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DISINFO KLIMA koji </a:t>
            </a:r>
            <a:r>
              <a:rPr lang="en-GB" sz="105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financira</a:t>
            </a:r>
            <a:r>
              <a:rPr lang="en-GB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05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Europska</a:t>
            </a:r>
            <a:r>
              <a:rPr lang="en-GB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05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unija</a:t>
            </a:r>
            <a:r>
              <a:rPr lang="en-GB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- NextGeneration EU (br. 01/08-73/23-2519-6)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95448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90CE-9E9A-ECDF-B3F8-14DDB9C7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Hvala na pažnji!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46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7DD6-D7DF-82FC-7C84-5B387AB2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literature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7F89-14C8-8147-258F-239FD7464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237"/>
            <a:ext cx="10515600" cy="5072637"/>
          </a:xfrm>
        </p:spPr>
        <p:txBody>
          <a:bodyPr>
            <a:normAutofit fontScale="77500" lnSpcReduction="20000"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Ajzen, I. (1991). The theory of planned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Organizational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human decision processes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179-211.</a:t>
            </a:r>
          </a:p>
          <a:p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Cik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Vlašić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 (2022).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Sažetak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anketnog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istraživanja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Izgubljeno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desetljeće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stavovi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mišljenja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zaštiti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okoliša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klimatskim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promjenama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energetskoj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tranziciji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Republici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Hrvatskoj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http://idiprints.knjiznica.idi.hr/1045/1/Izgubljeno%20desetlje%C4%87e_%20sa%C5%BEetak%20anketnog%20istra%C5%BEivanja.pdf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dirty="0"/>
              <a:t>ISSP Research Group (2023). </a:t>
            </a:r>
            <a:r>
              <a:rPr lang="en-GB" i="1" dirty="0"/>
              <a:t>International Social Survey Programme: Environment IV - ISSP 2020. GESIS, Cologne.</a:t>
            </a:r>
            <a:r>
              <a:rPr lang="en-GB" dirty="0"/>
              <a:t> ZA7650 Data file Version 2.0.0, </a:t>
            </a:r>
            <a:r>
              <a:rPr lang="en-GB" dirty="0">
                <a:hlinkClick r:id="rId3"/>
              </a:rPr>
              <a:t>https://doi.org/10.4232/1.14153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Maglić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, M., Pavlović, T.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Franc, R. (2022).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Mladi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klimatske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promjene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osviještenost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namjere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ponašanja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Sociology &amp; Space/</a:t>
            </a:r>
            <a:r>
              <a:rPr lang="en-GB" i="1" dirty="0" err="1">
                <a:solidFill>
                  <a:srgbClr val="222222"/>
                </a:solidFill>
                <a:latin typeface="Arial" panose="020B0604020202020204" pitchFamily="34" charset="0"/>
              </a:rPr>
              <a:t>Sociologija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222222"/>
                </a:solidFill>
                <a:latin typeface="Arial" panose="020B0604020202020204" pitchFamily="34" charset="0"/>
              </a:rPr>
              <a:t>Prostor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, 60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(3). 489-509.</a:t>
            </a:r>
          </a:p>
          <a:p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Nefat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Benazić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(2019). The student perceptions, concern and knowledge with regard to climate changes in Croatia.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Ekonomski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pregled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70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723-742.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Ng, T. W., Sorensen, K. L.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Eby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, L. T. (2006). Locus of control at work: a meta‐analysis. 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Organizational </a:t>
            </a:r>
            <a:r>
              <a:rPr lang="en-GB" i="1" dirty="0" err="1">
                <a:solidFill>
                  <a:srgbClr val="222222"/>
                </a:solidFill>
                <a:latin typeface="Arial" panose="020B0604020202020204" pitchFamily="34" charset="0"/>
              </a:rPr>
              <a:t>Behavior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: The International Journal of Industrial, Occupational and Organizational Psychology and </a:t>
            </a:r>
            <a:r>
              <a:rPr lang="en-GB" i="1" dirty="0" err="1">
                <a:solidFill>
                  <a:srgbClr val="222222"/>
                </a:solidFill>
                <a:latin typeface="Arial" panose="020B0604020202020204" pitchFamily="34" charset="0"/>
              </a:rPr>
              <a:t>Behavior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27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(8), 1057-1087.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Pavlović, T.,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Maglić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M. I Franc, R. (2022).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Znanstvenici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političari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ili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netko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treći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?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Povjerenje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institucije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predviđanju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pridržavanja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preventivnih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mjera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namjera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cijepljenja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tijekom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pandemije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COVID-19. U I. J.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Tucak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I.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Macuka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I A.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Tokić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ur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.), </a:t>
            </a:r>
            <a:r>
              <a:rPr lang="pl-PL" i="1" dirty="0">
                <a:solidFill>
                  <a:srgbClr val="222222"/>
                </a:solidFill>
                <a:latin typeface="Arial" panose="020B0604020202020204" pitchFamily="34" charset="0"/>
              </a:rPr>
              <a:t>23. Dani psihologije u Zadru - knjiga sažetaka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(str. 115). Zadar: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Odjel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za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psihologiju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Sveučilišta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Zadru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Vrselja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, I., Pandžić, M.,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Rihtarić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, M. L., &amp;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Ojala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, M. (2024). Media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exposure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to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climate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change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information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and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pro-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environmental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behavior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the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role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climate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change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risk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>
                <a:solidFill>
                  <a:srgbClr val="222222"/>
                </a:solidFill>
                <a:latin typeface="Arial" panose="020B0604020202020204" pitchFamily="34" charset="0"/>
              </a:rPr>
              <a:t>judgment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r-HR" i="1" dirty="0">
                <a:solidFill>
                  <a:srgbClr val="222222"/>
                </a:solidFill>
                <a:latin typeface="Arial" panose="020B0604020202020204" pitchFamily="34" charset="0"/>
              </a:rPr>
              <a:t>BMC </a:t>
            </a:r>
            <a:r>
              <a:rPr lang="hr-HR" i="1" dirty="0" err="1">
                <a:solidFill>
                  <a:srgbClr val="222222"/>
                </a:solidFill>
                <a:latin typeface="Arial" panose="020B0604020202020204" pitchFamily="34" charset="0"/>
              </a:rPr>
              <a:t>psychology</a:t>
            </a:r>
            <a:r>
              <a:rPr lang="hr-HR" i="1" dirty="0">
                <a:solidFill>
                  <a:srgbClr val="222222"/>
                </a:solidFill>
                <a:latin typeface="Arial" panose="020B0604020202020204" pitchFamily="34" charset="0"/>
              </a:rPr>
              <a:t>, 12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(1), 262.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Wang, Q., Bowling, N. A.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Eschleman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, K. J. (2010). A meta-analytic examination of work and general locus of control. 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applied Psychology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i="1" dirty="0">
                <a:solidFill>
                  <a:srgbClr val="222222"/>
                </a:solidFill>
                <a:latin typeface="Arial" panose="020B0604020202020204" pitchFamily="34" charset="0"/>
              </a:rPr>
              <a:t>95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(4), 761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-768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99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DDB47-1D05-4623-90B5-97C5FBF28143}"/>
              </a:ext>
            </a:extLst>
          </p:cNvPr>
          <p:cNvSpPr txBox="1"/>
          <p:nvPr/>
        </p:nvSpPr>
        <p:spPr>
          <a:xfrm>
            <a:off x="7949821" y="5008728"/>
            <a:ext cx="3207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Izneseni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stavovi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mišljenja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samo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autorova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ne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odražavaju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nužno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službena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stajališta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Europske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unije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Europske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komisije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 Ni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Europska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unija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Europska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komisija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ne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mogu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se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smatrati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odgovornima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za </a:t>
            </a:r>
            <a:r>
              <a:rPr lang="en-GB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njih</a:t>
            </a:r>
            <a:r>
              <a:rPr lang="en-GB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2461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5ED-C2DE-F426-E5CC-7B764BA9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Klimatske</a:t>
            </a:r>
            <a:r>
              <a:rPr lang="en-US" dirty="0"/>
              <a:t> </a:t>
            </a:r>
            <a:r>
              <a:rPr lang="en-US" dirty="0" err="1"/>
              <a:t>promjene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33CE-D191-8754-B548-F7D374E0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072" y="1767114"/>
            <a:ext cx="5536013" cy="3487276"/>
          </a:xfrm>
        </p:spPr>
        <p:txBody>
          <a:bodyPr>
            <a:normAutofit/>
          </a:bodyPr>
          <a:lstStyle/>
          <a:p>
            <a:r>
              <a:rPr lang="en-US" sz="1800" dirty="0" err="1"/>
              <a:t>Relativno</a:t>
            </a:r>
            <a:r>
              <a:rPr lang="en-US" sz="1800" dirty="0"/>
              <a:t> </a:t>
            </a:r>
            <a:r>
              <a:rPr lang="en-US" sz="1800" dirty="0" err="1"/>
              <a:t>smo</a:t>
            </a:r>
            <a:r>
              <a:rPr lang="en-US" sz="1800" dirty="0"/>
              <a:t> </a:t>
            </a:r>
            <a:r>
              <a:rPr lang="en-US" sz="1800" dirty="0" err="1"/>
              <a:t>osvješteni</a:t>
            </a:r>
            <a:r>
              <a:rPr lang="en-US" sz="1800" dirty="0"/>
              <a:t> o </a:t>
            </a:r>
            <a:r>
              <a:rPr lang="en-US" sz="1800" dirty="0" err="1"/>
              <a:t>važnosti</a:t>
            </a:r>
            <a:r>
              <a:rPr lang="en-US" sz="1800" dirty="0"/>
              <a:t> </a:t>
            </a:r>
            <a:r>
              <a:rPr lang="en-US" sz="1800" dirty="0" err="1"/>
              <a:t>klimatskih</a:t>
            </a:r>
            <a:r>
              <a:rPr lang="en-US" sz="1800" dirty="0"/>
              <a:t> </a:t>
            </a:r>
            <a:r>
              <a:rPr lang="en-US" sz="1800" dirty="0" err="1"/>
              <a:t>promjena</a:t>
            </a:r>
            <a:r>
              <a:rPr lang="en-US" sz="1800" dirty="0"/>
              <a:t> (</a:t>
            </a:r>
            <a:r>
              <a:rPr lang="en-US" sz="1800" dirty="0" err="1"/>
              <a:t>Cik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Vlašić</a:t>
            </a:r>
            <a:r>
              <a:rPr lang="en-US" sz="1800" dirty="0"/>
              <a:t>, 2022; </a:t>
            </a:r>
            <a:r>
              <a:rPr lang="en-US" sz="1800" dirty="0" err="1"/>
              <a:t>Nefat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Benazić</a:t>
            </a:r>
            <a:r>
              <a:rPr lang="en-US" sz="1800" dirty="0"/>
              <a:t>, 2019, </a:t>
            </a:r>
            <a:r>
              <a:rPr lang="en-US" sz="1800" dirty="0" err="1"/>
              <a:t>Vrselja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sur., 2024)</a:t>
            </a:r>
          </a:p>
          <a:p>
            <a:r>
              <a:rPr lang="en-US" sz="1800" dirty="0" err="1"/>
              <a:t>Osvještenost</a:t>
            </a:r>
            <a:r>
              <a:rPr lang="en-US" sz="1800" dirty="0"/>
              <a:t> </a:t>
            </a:r>
            <a:r>
              <a:rPr lang="en-US" sz="1800" dirty="0" err="1"/>
              <a:t>naspram</a:t>
            </a:r>
            <a:r>
              <a:rPr lang="en-US" sz="1800" dirty="0"/>
              <a:t> </a:t>
            </a:r>
            <a:r>
              <a:rPr lang="en-US" sz="1800" dirty="0" err="1"/>
              <a:t>djelovanja</a:t>
            </a:r>
            <a:r>
              <a:rPr lang="en-US" sz="1800" dirty="0"/>
              <a:t> (</a:t>
            </a:r>
            <a:r>
              <a:rPr lang="en-US" sz="1800" dirty="0" err="1"/>
              <a:t>Cik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Vlašić</a:t>
            </a:r>
            <a:r>
              <a:rPr lang="en-US" sz="1800" dirty="0"/>
              <a:t>, 2022; </a:t>
            </a:r>
            <a:r>
              <a:rPr lang="en-US" sz="1800" dirty="0" err="1"/>
              <a:t>Maglić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sur., 2022; </a:t>
            </a:r>
            <a:r>
              <a:rPr lang="en-US" sz="1800" dirty="0" err="1"/>
              <a:t>Vrselja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sur., 2024)</a:t>
            </a:r>
          </a:p>
          <a:p>
            <a:pPr lvl="1"/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planiranog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(Ajzen, 1991)</a:t>
            </a:r>
          </a:p>
          <a:p>
            <a:pPr lvl="2"/>
            <a:r>
              <a:rPr lang="en-US" sz="1800" dirty="0" err="1"/>
              <a:t>Efikasnost</a:t>
            </a:r>
            <a:r>
              <a:rPr lang="en-US" sz="1800" dirty="0"/>
              <a:t> / </a:t>
            </a:r>
            <a:r>
              <a:rPr lang="en-US" sz="1800" dirty="0" err="1"/>
              <a:t>percipirana</a:t>
            </a:r>
            <a:r>
              <a:rPr lang="en-US" sz="1800" dirty="0"/>
              <a:t> </a:t>
            </a:r>
            <a:r>
              <a:rPr lang="en-US" sz="1800" dirty="0" err="1"/>
              <a:t>bihevioralna</a:t>
            </a:r>
            <a:r>
              <a:rPr lang="en-US" sz="1800" dirty="0"/>
              <a:t> </a:t>
            </a:r>
            <a:r>
              <a:rPr lang="en-US" sz="1800" dirty="0" err="1"/>
              <a:t>kontrola</a:t>
            </a:r>
            <a:r>
              <a:rPr lang="en-US" sz="1800" dirty="0"/>
              <a:t>?</a:t>
            </a:r>
          </a:p>
          <a:p>
            <a:pPr lvl="3"/>
            <a:r>
              <a:rPr lang="en-US" sz="1800" dirty="0" err="1"/>
              <a:t>Tko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spriječiti</a:t>
            </a:r>
            <a:r>
              <a:rPr lang="en-US" sz="1800" dirty="0"/>
              <a:t> </a:t>
            </a:r>
            <a:r>
              <a:rPr lang="en-US" sz="1800" dirty="0" err="1"/>
              <a:t>klimatske</a:t>
            </a:r>
            <a:r>
              <a:rPr lang="en-US" sz="1800" dirty="0"/>
              <a:t> </a:t>
            </a:r>
            <a:r>
              <a:rPr lang="en-US" sz="1800" dirty="0" err="1"/>
              <a:t>promjene</a:t>
            </a:r>
            <a:r>
              <a:rPr lang="en-US" sz="1800" dirty="0"/>
              <a:t>?</a:t>
            </a:r>
          </a:p>
          <a:p>
            <a:pPr lvl="4"/>
            <a:r>
              <a:rPr lang="en-US" sz="1800" dirty="0" err="1"/>
              <a:t>Znanstvenici</a:t>
            </a:r>
            <a:r>
              <a:rPr lang="en-US" sz="1800" dirty="0"/>
              <a:t>?</a:t>
            </a:r>
            <a:endParaRPr lang="en-GB" sz="1800" dirty="0"/>
          </a:p>
        </p:txBody>
      </p:sp>
      <p:pic>
        <p:nvPicPr>
          <p:cNvPr id="5" name="Content Placeholder 4" descr="A dirt road between two different stages of the same way&#10;&#10;Description automatically generated with medium confidence">
            <a:extLst>
              <a:ext uri="{FF2B5EF4-FFF2-40B4-BE49-F238E27FC236}">
                <a16:creationId xmlns:a16="http://schemas.microsoft.com/office/drawing/2014/main" id="{DA1AA6FD-E1D1-A06F-F473-C0590CD17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6" y="2145974"/>
            <a:ext cx="3849078" cy="256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67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5ED-C2DE-F426-E5CC-7B764BA9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Hrvati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znanstvenici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33CE-D191-8754-B548-F7D374E0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072" y="1767113"/>
            <a:ext cx="5556322" cy="3698815"/>
          </a:xfrm>
        </p:spPr>
        <p:txBody>
          <a:bodyPr>
            <a:normAutofit/>
          </a:bodyPr>
          <a:lstStyle/>
          <a:p>
            <a:r>
              <a:rPr lang="en-US" sz="1800" dirty="0" err="1"/>
              <a:t>Generalno</a:t>
            </a:r>
            <a:r>
              <a:rPr lang="en-US" sz="1800" dirty="0"/>
              <a:t> </a:t>
            </a:r>
            <a:r>
              <a:rPr lang="en-US" sz="1800" dirty="0" err="1"/>
              <a:t>veće</a:t>
            </a:r>
            <a:r>
              <a:rPr lang="en-US" sz="1800" dirty="0"/>
              <a:t> </a:t>
            </a:r>
            <a:r>
              <a:rPr lang="en-US" sz="1800" dirty="0" err="1"/>
              <a:t>povjerenje</a:t>
            </a:r>
            <a:r>
              <a:rPr lang="en-US" sz="1800" dirty="0"/>
              <a:t> </a:t>
            </a:r>
            <a:r>
              <a:rPr lang="en-US" sz="1800" dirty="0" err="1"/>
              <a:t>nego</a:t>
            </a:r>
            <a:r>
              <a:rPr lang="en-US" sz="1800" dirty="0"/>
              <a:t> u </a:t>
            </a:r>
            <a:r>
              <a:rPr lang="en-US" sz="1800" dirty="0" err="1"/>
              <a:t>političare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političke</a:t>
            </a:r>
            <a:r>
              <a:rPr lang="en-US" sz="1800" dirty="0"/>
              <a:t> </a:t>
            </a:r>
            <a:r>
              <a:rPr lang="en-US" sz="1800" dirty="0" err="1"/>
              <a:t>institucije</a:t>
            </a:r>
            <a:r>
              <a:rPr lang="en-US" sz="1800" dirty="0"/>
              <a:t> (Pavlović </a:t>
            </a:r>
            <a:r>
              <a:rPr lang="hr-HR" sz="1800" dirty="0"/>
              <a:t>i</a:t>
            </a:r>
            <a:r>
              <a:rPr lang="en-US" sz="1800" dirty="0"/>
              <a:t> sur., 2022)</a:t>
            </a:r>
            <a:endParaRPr lang="hr-HR" sz="1800" dirty="0"/>
          </a:p>
          <a:p>
            <a:pPr lvl="1"/>
            <a:r>
              <a:rPr lang="hr-HR" dirty="0"/>
              <a:t>Povjerenje?</a:t>
            </a:r>
          </a:p>
          <a:p>
            <a:pPr lvl="2"/>
            <a:r>
              <a:rPr lang="hr-HR" sz="1800" dirty="0"/>
              <a:t>Vjerovati da je teško zaustaviti negativne posljedice klimatskih promjena?</a:t>
            </a:r>
          </a:p>
          <a:p>
            <a:pPr lvl="2"/>
            <a:r>
              <a:rPr lang="hr-HR" sz="1800" dirty="0"/>
              <a:t>Vjerovati da znanstvenici mogu zaustaviti posljedice klimatskih promjena?</a:t>
            </a:r>
          </a:p>
          <a:p>
            <a:pPr lvl="3"/>
            <a:r>
              <a:rPr lang="hr-HR" sz="1800" dirty="0"/>
              <a:t>Efekt eksternalizacije </a:t>
            </a:r>
            <a:r>
              <a:rPr lang="hr-HR" sz="1800" dirty="0" err="1"/>
              <a:t>lokusa</a:t>
            </a:r>
            <a:r>
              <a:rPr lang="hr-HR" sz="1800" dirty="0"/>
              <a:t> kontrole na motivaciju i trud? (</a:t>
            </a:r>
            <a:r>
              <a:rPr lang="hr-HR" sz="1800" dirty="0" err="1"/>
              <a:t>Ng</a:t>
            </a:r>
            <a:r>
              <a:rPr lang="hr-HR" sz="1800" dirty="0"/>
              <a:t> i sur., 2006; Wang i sur., 2010)</a:t>
            </a:r>
          </a:p>
        </p:txBody>
      </p:sp>
      <p:pic>
        <p:nvPicPr>
          <p:cNvPr id="10" name="Picture 9" descr="A person standing in front of a large screen in a library&#10;&#10;Description automatically generated">
            <a:extLst>
              <a:ext uri="{FF2B5EF4-FFF2-40B4-BE49-F238E27FC236}">
                <a16:creationId xmlns:a16="http://schemas.microsoft.com/office/drawing/2014/main" id="{58E7C99C-DE05-65F4-5467-42C3AC38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21" y="1985750"/>
            <a:ext cx="3154904" cy="315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0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5ED-C2DE-F426-E5CC-7B764BA9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33CE-D191-8754-B548-F7D374E0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071" y="2128779"/>
            <a:ext cx="9753367" cy="1661887"/>
          </a:xfrm>
        </p:spPr>
        <p:txBody>
          <a:bodyPr>
            <a:normAutofit/>
          </a:bodyPr>
          <a:lstStyle/>
          <a:p>
            <a:r>
              <a:rPr lang="hr-HR" dirty="0"/>
              <a:t>Provjeriti odnos uvjerenja da će znanstvenici uspjeti spriječiti klimatske promjene i spremnosti na djelovanje s ciljem sprječavanja klimatskih promjena</a:t>
            </a:r>
          </a:p>
          <a:p>
            <a:pPr lvl="1"/>
            <a:r>
              <a:rPr lang="hr-HR" dirty="0"/>
              <a:t>Provjeriti interakciju uvjerenja da će znanstvenici uspjeti spriječiti klimatske promjene sa stavom da moderan život šteti okolišu te zabrinutošću oko klimatskih promjena u predviđanju spremnosti na djelovanje s ciljem predviđanja klimatskih promjena</a:t>
            </a:r>
          </a:p>
        </p:txBody>
      </p:sp>
    </p:spTree>
    <p:extLst>
      <p:ext uri="{BB962C8B-B14F-4D97-AF65-F5344CB8AC3E}">
        <p14:creationId xmlns:p14="http://schemas.microsoft.com/office/powerpoint/2010/main" val="19925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5ED-C2DE-F426-E5CC-7B764BA9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33CE-D191-8754-B548-F7D374E0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071" y="2128779"/>
            <a:ext cx="6538961" cy="3296206"/>
          </a:xfrm>
        </p:spPr>
        <p:txBody>
          <a:bodyPr>
            <a:normAutofit/>
          </a:bodyPr>
          <a:lstStyle/>
          <a:p>
            <a:r>
              <a:rPr lang="hr-HR" sz="1800" dirty="0"/>
              <a:t>Sudionici</a:t>
            </a:r>
          </a:p>
          <a:p>
            <a:pPr lvl="1"/>
            <a:r>
              <a:rPr lang="hr-HR" dirty="0"/>
              <a:t>International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Survey</a:t>
            </a:r>
            <a:r>
              <a:rPr lang="hr-HR" dirty="0"/>
              <a:t> </a:t>
            </a:r>
            <a:r>
              <a:rPr lang="hr-HR" dirty="0" err="1"/>
              <a:t>Programme</a:t>
            </a:r>
            <a:r>
              <a:rPr lang="hr-HR" dirty="0"/>
              <a:t>: modul </a:t>
            </a:r>
            <a:r>
              <a:rPr lang="hr-HR" dirty="0" err="1"/>
              <a:t>Environment</a:t>
            </a:r>
            <a:r>
              <a:rPr lang="hr-HR" dirty="0"/>
              <a:t> IV (ISSP Research Group, 2023)</a:t>
            </a:r>
          </a:p>
          <a:p>
            <a:pPr lvl="2"/>
            <a:r>
              <a:rPr lang="hr-HR" sz="1800" dirty="0"/>
              <a:t>28 država</a:t>
            </a:r>
          </a:p>
          <a:p>
            <a:pPr lvl="3"/>
            <a:r>
              <a:rPr lang="hr-HR" sz="1800" dirty="0"/>
              <a:t>1000 sudionika iz Hrvatske</a:t>
            </a:r>
          </a:p>
          <a:p>
            <a:pPr lvl="4"/>
            <a:r>
              <a:rPr lang="hr-HR" sz="1800" dirty="0"/>
              <a:t>55% žena</a:t>
            </a:r>
          </a:p>
          <a:p>
            <a:pPr lvl="4"/>
            <a:r>
              <a:rPr lang="hr-HR" sz="1800" dirty="0"/>
              <a:t>Prosječna dob 41.8 godina (</a:t>
            </a:r>
            <a:r>
              <a:rPr lang="hr-HR" sz="1800" i="1" dirty="0"/>
              <a:t>SD</a:t>
            </a:r>
            <a:r>
              <a:rPr lang="hr-HR" sz="1800" dirty="0"/>
              <a:t> = 15.9)</a:t>
            </a:r>
          </a:p>
          <a:p>
            <a:pPr lvl="4"/>
            <a:r>
              <a:rPr lang="hr-HR" sz="1800" dirty="0"/>
              <a:t>23% završilo tercijarno obrazovanje</a:t>
            </a:r>
          </a:p>
          <a:p>
            <a:pPr lvl="4"/>
            <a:r>
              <a:rPr lang="hr-HR" sz="1800" dirty="0"/>
              <a:t>39% iz ruralnih naselja</a:t>
            </a:r>
          </a:p>
        </p:txBody>
      </p:sp>
    </p:spTree>
    <p:extLst>
      <p:ext uri="{BB962C8B-B14F-4D97-AF65-F5344CB8AC3E}">
        <p14:creationId xmlns:p14="http://schemas.microsoft.com/office/powerpoint/2010/main" val="2965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5ED-C2DE-F426-E5CC-7B764BA9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33CE-D191-8754-B548-F7D374E0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072" y="1357952"/>
            <a:ext cx="8333642" cy="5134923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Mjere</a:t>
            </a:r>
          </a:p>
          <a:p>
            <a:pPr lvl="1"/>
            <a:r>
              <a:rPr lang="hr-HR" dirty="0"/>
              <a:t>Kriterij:</a:t>
            </a:r>
          </a:p>
          <a:p>
            <a:pPr lvl="2"/>
            <a:r>
              <a:rPr lang="hr-HR" dirty="0"/>
              <a:t>U kojoj biste mjeri, s ciljem zaštite okoliša, bili spremni činiti sljedeće? (1-5)</a:t>
            </a:r>
          </a:p>
          <a:p>
            <a:pPr lvl="3"/>
            <a:r>
              <a:rPr lang="hr-HR" dirty="0"/>
              <a:t>Plaćati mnogo više cijene</a:t>
            </a:r>
          </a:p>
          <a:p>
            <a:pPr lvl="3"/>
            <a:r>
              <a:rPr lang="hr-HR" dirty="0"/>
              <a:t>Plaćati puno veće poreze</a:t>
            </a:r>
          </a:p>
          <a:p>
            <a:pPr lvl="3"/>
            <a:r>
              <a:rPr lang="hr-HR" dirty="0"/>
              <a:t>Prihvatiti smanjenje vašeg životnog standarda</a:t>
            </a:r>
          </a:p>
          <a:p>
            <a:pPr lvl="4"/>
            <a:r>
              <a:rPr lang="el-GR" dirty="0"/>
              <a:t>ω</a:t>
            </a:r>
            <a:r>
              <a:rPr lang="hr-HR" dirty="0"/>
              <a:t> = .85</a:t>
            </a:r>
          </a:p>
          <a:p>
            <a:pPr lvl="4"/>
            <a:r>
              <a:rPr lang="hr-HR" dirty="0"/>
              <a:t>Veća vrijednost = veća spremnost</a:t>
            </a:r>
          </a:p>
          <a:p>
            <a:pPr lvl="1"/>
            <a:r>
              <a:rPr lang="hr-HR" dirty="0"/>
              <a:t>Prediktori (1-5)</a:t>
            </a:r>
          </a:p>
          <a:p>
            <a:pPr lvl="2"/>
            <a:r>
              <a:rPr lang="hr-HR" dirty="0"/>
              <a:t>Moderna znanost će riješiti probleme okoliša bez da će značajno promijeniti naš način života</a:t>
            </a:r>
          </a:p>
          <a:p>
            <a:pPr lvl="3"/>
            <a:r>
              <a:rPr lang="hr-HR" dirty="0"/>
              <a:t>Veća vrijednost = veće slaganje</a:t>
            </a:r>
          </a:p>
          <a:p>
            <a:pPr lvl="2"/>
            <a:r>
              <a:rPr lang="hr-HR" dirty="0"/>
              <a:t>Gotovo sve što činimo u modernom životu šteti okolišu</a:t>
            </a:r>
          </a:p>
          <a:p>
            <a:pPr lvl="3"/>
            <a:r>
              <a:rPr lang="hr-HR" dirty="0"/>
              <a:t>Veća vrijednost = veće slaganje</a:t>
            </a:r>
          </a:p>
          <a:p>
            <a:pPr lvl="2"/>
            <a:r>
              <a:rPr lang="hr-HR" dirty="0"/>
              <a:t>Općenito govoreći, koliko ste zabrinuti za pitanje okoliša?</a:t>
            </a:r>
          </a:p>
          <a:p>
            <a:pPr lvl="3"/>
            <a:r>
              <a:rPr lang="hr-HR" dirty="0"/>
              <a:t>Veća vrijednost = veća zabrinutost</a:t>
            </a:r>
          </a:p>
          <a:p>
            <a:pPr lvl="1"/>
            <a:r>
              <a:rPr lang="hr-HR" dirty="0"/>
              <a:t>Kontrolni faktori</a:t>
            </a:r>
          </a:p>
          <a:p>
            <a:pPr lvl="2"/>
            <a:r>
              <a:rPr lang="hr-HR" dirty="0"/>
              <a:t>Dob</a:t>
            </a:r>
          </a:p>
          <a:p>
            <a:pPr lvl="2"/>
            <a:r>
              <a:rPr lang="hr-HR" dirty="0"/>
              <a:t>Spol</a:t>
            </a:r>
          </a:p>
          <a:p>
            <a:pPr lvl="2"/>
            <a:r>
              <a:rPr lang="hr-HR" dirty="0"/>
              <a:t>Obrazovanje</a:t>
            </a:r>
          </a:p>
          <a:p>
            <a:pPr lvl="2"/>
            <a:r>
              <a:rPr lang="hr-HR" dirty="0"/>
              <a:t>Veličina mjesta stanovanja</a:t>
            </a:r>
          </a:p>
          <a:p>
            <a:pPr lvl="2"/>
            <a:r>
              <a:rPr lang="hr-HR" dirty="0"/>
              <a:t>Uživanje u prirodi (1-5)</a:t>
            </a:r>
          </a:p>
          <a:p>
            <a:pPr lvl="3"/>
            <a:r>
              <a:rPr lang="hr-HR" dirty="0"/>
              <a:t>Veća vrijednost = veće uživanje)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763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5ED-C2DE-F426-E5CC-7B764BA9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Rezultati</a:t>
            </a:r>
            <a:endParaRPr lang="hr-H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EAA36B-85B9-3AF1-CA23-364E03D74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26784"/>
              </p:ext>
            </p:extLst>
          </p:nvPr>
        </p:nvGraphicFramePr>
        <p:xfrm>
          <a:off x="2244992" y="2013894"/>
          <a:ext cx="5446272" cy="14001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34069">
                  <a:extLst>
                    <a:ext uri="{9D8B030D-6E8A-4147-A177-3AD203B41FA5}">
                      <a16:colId xmlns:a16="http://schemas.microsoft.com/office/drawing/2014/main" val="32264069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391794614"/>
                    </a:ext>
                  </a:extLst>
                </a:gridCol>
                <a:gridCol w="337226">
                  <a:extLst>
                    <a:ext uri="{9D8B030D-6E8A-4147-A177-3AD203B41FA5}">
                      <a16:colId xmlns:a16="http://schemas.microsoft.com/office/drawing/2014/main" val="3894757711"/>
                    </a:ext>
                  </a:extLst>
                </a:gridCol>
                <a:gridCol w="382621">
                  <a:extLst>
                    <a:ext uri="{9D8B030D-6E8A-4147-A177-3AD203B41FA5}">
                      <a16:colId xmlns:a16="http://schemas.microsoft.com/office/drawing/2014/main" val="2501632859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1068674317"/>
                    </a:ext>
                  </a:extLst>
                </a:gridCol>
                <a:gridCol w="531779">
                  <a:extLst>
                    <a:ext uri="{9D8B030D-6E8A-4147-A177-3AD203B41FA5}">
                      <a16:colId xmlns:a16="http://schemas.microsoft.com/office/drawing/2014/main" val="2036318462"/>
                    </a:ext>
                  </a:extLst>
                </a:gridCol>
                <a:gridCol w="771728">
                  <a:extLst>
                    <a:ext uri="{9D8B030D-6E8A-4147-A177-3AD203B41FA5}">
                      <a16:colId xmlns:a16="http://schemas.microsoft.com/office/drawing/2014/main" val="4073131741"/>
                    </a:ext>
                  </a:extLst>
                </a:gridCol>
                <a:gridCol w="946824">
                  <a:extLst>
                    <a:ext uri="{9D8B030D-6E8A-4147-A177-3AD203B41FA5}">
                      <a16:colId xmlns:a16="http://schemas.microsoft.com/office/drawing/2014/main" val="14928902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</a:rPr>
                        <a:t>n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</a:rPr>
                        <a:t>M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</a:rPr>
                        <a:t>SD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min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effectLst/>
                        </a:rPr>
                        <a:t>maks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effectLst/>
                        </a:rPr>
                        <a:t>asimetrija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effectLst/>
                        </a:rPr>
                        <a:t>spljoštenost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57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plaćanje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viših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cijena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992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2.35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0.27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-1.08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54586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plaćanje viših poreza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988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1.08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0.57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-0.84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9932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pad </a:t>
                      </a:r>
                      <a:r>
                        <a:rPr lang="en-GB" sz="1200" u="none" strike="noStrike" dirty="0" err="1">
                          <a:effectLst/>
                        </a:rPr>
                        <a:t>životnog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standarda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993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2.32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0.34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-1.01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12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moderan život šteti okolišu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992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3.38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-0.35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-0.70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14820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zabrinutost - okoliš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995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3.71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-0.39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-0.34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14275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uživanje</a:t>
                      </a:r>
                      <a:r>
                        <a:rPr lang="en-GB" sz="1200" u="none" strike="noStrike" dirty="0">
                          <a:effectLst/>
                        </a:rPr>
                        <a:t> u </a:t>
                      </a:r>
                      <a:r>
                        <a:rPr lang="en-GB" sz="1200" u="none" strike="noStrike" dirty="0" err="1">
                          <a:effectLst/>
                        </a:rPr>
                        <a:t>prirodi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998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3.90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-0.57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-0.46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10136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CE4788-1476-D3EC-8A7E-EDF394D46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6595"/>
              </p:ext>
            </p:extLst>
          </p:nvPr>
        </p:nvGraphicFramePr>
        <p:xfrm>
          <a:off x="2244992" y="4339417"/>
          <a:ext cx="7912100" cy="20383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609339490"/>
                    </a:ext>
                  </a:extLst>
                </a:gridCol>
                <a:gridCol w="2542297">
                  <a:extLst>
                    <a:ext uri="{9D8B030D-6E8A-4147-A177-3AD203B41FA5}">
                      <a16:colId xmlns:a16="http://schemas.microsoft.com/office/drawing/2014/main" val="3249225715"/>
                    </a:ext>
                  </a:extLst>
                </a:gridCol>
                <a:gridCol w="577174">
                  <a:extLst>
                    <a:ext uri="{9D8B030D-6E8A-4147-A177-3AD203B41FA5}">
                      <a16:colId xmlns:a16="http://schemas.microsoft.com/office/drawing/2014/main" val="894526620"/>
                    </a:ext>
                  </a:extLst>
                </a:gridCol>
                <a:gridCol w="564204">
                  <a:extLst>
                    <a:ext uri="{9D8B030D-6E8A-4147-A177-3AD203B41FA5}">
                      <a16:colId xmlns:a16="http://schemas.microsoft.com/office/drawing/2014/main" val="3532559187"/>
                    </a:ext>
                  </a:extLst>
                </a:gridCol>
                <a:gridCol w="564205">
                  <a:extLst>
                    <a:ext uri="{9D8B030D-6E8A-4147-A177-3AD203B41FA5}">
                      <a16:colId xmlns:a16="http://schemas.microsoft.com/office/drawing/2014/main" val="2565055397"/>
                    </a:ext>
                  </a:extLst>
                </a:gridCol>
                <a:gridCol w="564204">
                  <a:extLst>
                    <a:ext uri="{9D8B030D-6E8A-4147-A177-3AD203B41FA5}">
                      <a16:colId xmlns:a16="http://schemas.microsoft.com/office/drawing/2014/main" val="1505168133"/>
                    </a:ext>
                  </a:extLst>
                </a:gridCol>
                <a:gridCol w="531779">
                  <a:extLst>
                    <a:ext uri="{9D8B030D-6E8A-4147-A177-3AD203B41FA5}">
                      <a16:colId xmlns:a16="http://schemas.microsoft.com/office/drawing/2014/main" val="2207986318"/>
                    </a:ext>
                  </a:extLst>
                </a:gridCol>
                <a:gridCol w="518808">
                  <a:extLst>
                    <a:ext uri="{9D8B030D-6E8A-4147-A177-3AD203B41FA5}">
                      <a16:colId xmlns:a16="http://schemas.microsoft.com/office/drawing/2014/main" val="570760400"/>
                    </a:ext>
                  </a:extLst>
                </a:gridCol>
                <a:gridCol w="499353">
                  <a:extLst>
                    <a:ext uri="{9D8B030D-6E8A-4147-A177-3AD203B41FA5}">
                      <a16:colId xmlns:a16="http://schemas.microsoft.com/office/drawing/2014/main" val="2601466419"/>
                    </a:ext>
                  </a:extLst>
                </a:gridCol>
                <a:gridCol w="479898">
                  <a:extLst>
                    <a:ext uri="{9D8B030D-6E8A-4147-A177-3AD203B41FA5}">
                      <a16:colId xmlns:a16="http://schemas.microsoft.com/office/drawing/2014/main" val="1341599112"/>
                    </a:ext>
                  </a:extLst>
                </a:gridCol>
                <a:gridCol w="460578">
                  <a:extLst>
                    <a:ext uri="{9D8B030D-6E8A-4147-A177-3AD203B41FA5}">
                      <a16:colId xmlns:a16="http://schemas.microsoft.com/office/drawing/2014/main" val="3695927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(1)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(2)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(3)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(4)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(5)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(6)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(7)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(8)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(9)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3741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(1)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spremnost na djelovanje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539750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(2)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moderan život šteti okolišu (i1)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17632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(3)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zabrinutost - okoliš (i2)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0.31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6891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(4)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i1 x i2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04430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(5)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dob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304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(6)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9787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(7)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razina obrazovanja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-0.15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94901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(8)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veličina mjesta stanovanja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2131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(9)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uživanje</a:t>
                      </a:r>
                      <a:r>
                        <a:rPr lang="en-GB" sz="1200" u="none" strike="noStrike" dirty="0">
                          <a:effectLst/>
                        </a:rPr>
                        <a:t> u </a:t>
                      </a:r>
                      <a:r>
                        <a:rPr lang="en-GB" sz="1200" u="none" strike="noStrike" dirty="0" err="1">
                          <a:effectLst/>
                        </a:rPr>
                        <a:t>prirodi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-0.01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630699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ADEDD1-E31F-6836-7A10-8947DADBDD46}"/>
              </a:ext>
            </a:extLst>
          </p:cNvPr>
          <p:cNvSpPr/>
          <p:nvPr/>
        </p:nvSpPr>
        <p:spPr>
          <a:xfrm>
            <a:off x="5491987" y="4767379"/>
            <a:ext cx="382622" cy="434502"/>
          </a:xfrm>
          <a:prstGeom prst="roundRect">
            <a:avLst/>
          </a:prstGeom>
          <a:solidFill>
            <a:srgbClr val="E97132">
              <a:alpha val="20000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2AB918-837F-FA06-72BA-BBA4ADCA8D5E}"/>
              </a:ext>
            </a:extLst>
          </p:cNvPr>
          <p:cNvSpPr txBox="1"/>
          <p:nvPr/>
        </p:nvSpPr>
        <p:spPr>
          <a:xfrm>
            <a:off x="2194869" y="6377767"/>
            <a:ext cx="791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Napomena</a:t>
            </a:r>
            <a:r>
              <a:rPr lang="en-US" sz="1000" dirty="0"/>
              <a:t>. </a:t>
            </a:r>
            <a:r>
              <a:rPr lang="en-US" sz="1000" i="1" dirty="0" err="1"/>
              <a:t>Zbog</a:t>
            </a:r>
            <a:r>
              <a:rPr lang="en-US" sz="1000" i="1" dirty="0"/>
              <a:t> </a:t>
            </a:r>
            <a:r>
              <a:rPr lang="en-US" sz="1000" i="1" dirty="0" err="1"/>
              <a:t>velikog</a:t>
            </a:r>
            <a:r>
              <a:rPr lang="en-US" sz="1000" i="1" dirty="0"/>
              <a:t> N, </a:t>
            </a:r>
            <a:r>
              <a:rPr lang="en-US" sz="1000" i="1" dirty="0" err="1"/>
              <a:t>sve</a:t>
            </a:r>
            <a:r>
              <a:rPr lang="en-US" sz="1000" i="1" dirty="0"/>
              <a:t> r &gt; .06 </a:t>
            </a:r>
            <a:r>
              <a:rPr lang="en-US" sz="1000" i="1" dirty="0" err="1"/>
              <a:t>su</a:t>
            </a:r>
            <a:r>
              <a:rPr lang="en-US" sz="1000" i="1" dirty="0"/>
              <a:t> </a:t>
            </a:r>
            <a:r>
              <a:rPr lang="en-US" sz="1000" i="1" dirty="0" err="1"/>
              <a:t>značajne</a:t>
            </a:r>
            <a:r>
              <a:rPr lang="en-US" sz="1000" i="1" dirty="0"/>
              <a:t> </a:t>
            </a:r>
            <a:r>
              <a:rPr lang="en-US" sz="1000" i="1" dirty="0" err="1"/>
              <a:t>na</a:t>
            </a:r>
            <a:r>
              <a:rPr lang="en-US" sz="1000" i="1" dirty="0"/>
              <a:t> p &lt; .05.</a:t>
            </a:r>
            <a:endParaRPr lang="en-GB" sz="10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7F65CC-0A14-3D48-97F8-4DB02801DB24}"/>
              </a:ext>
            </a:extLst>
          </p:cNvPr>
          <p:cNvSpPr txBox="1"/>
          <p:nvPr/>
        </p:nvSpPr>
        <p:spPr>
          <a:xfrm>
            <a:off x="2160621" y="4060850"/>
            <a:ext cx="7427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Modelom</a:t>
            </a:r>
            <a:r>
              <a:rPr lang="en-US" sz="1200" dirty="0"/>
              <a:t> </a:t>
            </a:r>
            <a:r>
              <a:rPr lang="en-US" sz="1200" dirty="0" err="1"/>
              <a:t>procijenjene</a:t>
            </a:r>
            <a:r>
              <a:rPr lang="en-US" sz="1200" dirty="0"/>
              <a:t> </a:t>
            </a:r>
            <a:r>
              <a:rPr lang="en-US" sz="1200" dirty="0" err="1"/>
              <a:t>korelacije</a:t>
            </a:r>
            <a:r>
              <a:rPr lang="en-US" sz="1200" dirty="0"/>
              <a:t> (</a:t>
            </a:r>
            <a:r>
              <a:rPr lang="en-US" sz="1200" dirty="0" err="1"/>
              <a:t>robusni</a:t>
            </a:r>
            <a:r>
              <a:rPr lang="en-US" sz="1200" dirty="0"/>
              <a:t> CFI = 1, </a:t>
            </a:r>
            <a:r>
              <a:rPr lang="en-US" sz="1200" dirty="0" err="1"/>
              <a:t>robusna</a:t>
            </a:r>
            <a:r>
              <a:rPr lang="en-US" sz="1200" dirty="0"/>
              <a:t> RMSEA = 0 (90% CI[0, .017]), SRMR = .007)</a:t>
            </a:r>
            <a:endParaRPr lang="en-GB" sz="1200" i="1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9DFDBB1A-4E7A-3F1A-619A-4576EBCBE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147194"/>
              </p:ext>
            </p:extLst>
          </p:nvPr>
        </p:nvGraphicFramePr>
        <p:xfrm>
          <a:off x="8550322" y="1945556"/>
          <a:ext cx="2657563" cy="203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7FF9C37-3D4A-1D6E-81E4-EEE8138B8696}"/>
              </a:ext>
            </a:extLst>
          </p:cNvPr>
          <p:cNvSpPr txBox="1"/>
          <p:nvPr/>
        </p:nvSpPr>
        <p:spPr>
          <a:xfrm>
            <a:off x="8120900" y="1376169"/>
            <a:ext cx="351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Mogu li znanstvenici u budućnosti spriječiti klimatske promjene?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7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26" grpId="0"/>
      <p:bldGraphic spid="28" grpId="0">
        <p:bldAsOne/>
      </p:bldGraphic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D506-F639-0BD3-4F42-E65373C0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712"/>
            <a:ext cx="10515600" cy="1325563"/>
          </a:xfrm>
        </p:spPr>
        <p:txBody>
          <a:bodyPr/>
          <a:lstStyle/>
          <a:p>
            <a:r>
              <a:rPr lang="en-US" dirty="0" err="1"/>
              <a:t>Rezultati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0A80AC-EAD6-E7E0-C62D-F79EB0AB6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76509"/>
              </p:ext>
            </p:extLst>
          </p:nvPr>
        </p:nvGraphicFramePr>
        <p:xfrm>
          <a:off x="934571" y="1468296"/>
          <a:ext cx="10791263" cy="22364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227112">
                  <a:extLst>
                    <a:ext uri="{9D8B030D-6E8A-4147-A177-3AD203B41FA5}">
                      <a16:colId xmlns:a16="http://schemas.microsoft.com/office/drawing/2014/main" val="492372979"/>
                    </a:ext>
                  </a:extLst>
                </a:gridCol>
                <a:gridCol w="542741">
                  <a:extLst>
                    <a:ext uri="{9D8B030D-6E8A-4147-A177-3AD203B41FA5}">
                      <a16:colId xmlns:a16="http://schemas.microsoft.com/office/drawing/2014/main" val="801625277"/>
                    </a:ext>
                  </a:extLst>
                </a:gridCol>
                <a:gridCol w="542741">
                  <a:extLst>
                    <a:ext uri="{9D8B030D-6E8A-4147-A177-3AD203B41FA5}">
                      <a16:colId xmlns:a16="http://schemas.microsoft.com/office/drawing/2014/main" val="2805516586"/>
                    </a:ext>
                  </a:extLst>
                </a:gridCol>
                <a:gridCol w="572079">
                  <a:extLst>
                    <a:ext uri="{9D8B030D-6E8A-4147-A177-3AD203B41FA5}">
                      <a16:colId xmlns:a16="http://schemas.microsoft.com/office/drawing/2014/main" val="3058340838"/>
                    </a:ext>
                  </a:extLst>
                </a:gridCol>
                <a:gridCol w="156466">
                  <a:extLst>
                    <a:ext uri="{9D8B030D-6E8A-4147-A177-3AD203B41FA5}">
                      <a16:colId xmlns:a16="http://schemas.microsoft.com/office/drawing/2014/main" val="3649082361"/>
                    </a:ext>
                  </a:extLst>
                </a:gridCol>
                <a:gridCol w="542741">
                  <a:extLst>
                    <a:ext uri="{9D8B030D-6E8A-4147-A177-3AD203B41FA5}">
                      <a16:colId xmlns:a16="http://schemas.microsoft.com/office/drawing/2014/main" val="567735950"/>
                    </a:ext>
                  </a:extLst>
                </a:gridCol>
                <a:gridCol w="542741">
                  <a:extLst>
                    <a:ext uri="{9D8B030D-6E8A-4147-A177-3AD203B41FA5}">
                      <a16:colId xmlns:a16="http://schemas.microsoft.com/office/drawing/2014/main" val="4081329646"/>
                    </a:ext>
                  </a:extLst>
                </a:gridCol>
                <a:gridCol w="572079">
                  <a:extLst>
                    <a:ext uri="{9D8B030D-6E8A-4147-A177-3AD203B41FA5}">
                      <a16:colId xmlns:a16="http://schemas.microsoft.com/office/drawing/2014/main" val="605197350"/>
                    </a:ext>
                  </a:extLst>
                </a:gridCol>
                <a:gridCol w="195582">
                  <a:extLst>
                    <a:ext uri="{9D8B030D-6E8A-4147-A177-3AD203B41FA5}">
                      <a16:colId xmlns:a16="http://schemas.microsoft.com/office/drawing/2014/main" val="2677786425"/>
                    </a:ext>
                  </a:extLst>
                </a:gridCol>
                <a:gridCol w="542741">
                  <a:extLst>
                    <a:ext uri="{9D8B030D-6E8A-4147-A177-3AD203B41FA5}">
                      <a16:colId xmlns:a16="http://schemas.microsoft.com/office/drawing/2014/main" val="3257299065"/>
                    </a:ext>
                  </a:extLst>
                </a:gridCol>
                <a:gridCol w="542741">
                  <a:extLst>
                    <a:ext uri="{9D8B030D-6E8A-4147-A177-3AD203B41FA5}">
                      <a16:colId xmlns:a16="http://schemas.microsoft.com/office/drawing/2014/main" val="1648211942"/>
                    </a:ext>
                  </a:extLst>
                </a:gridCol>
                <a:gridCol w="572079">
                  <a:extLst>
                    <a:ext uri="{9D8B030D-6E8A-4147-A177-3AD203B41FA5}">
                      <a16:colId xmlns:a16="http://schemas.microsoft.com/office/drawing/2014/main" val="13526350"/>
                    </a:ext>
                  </a:extLst>
                </a:gridCol>
                <a:gridCol w="215141">
                  <a:extLst>
                    <a:ext uri="{9D8B030D-6E8A-4147-A177-3AD203B41FA5}">
                      <a16:colId xmlns:a16="http://schemas.microsoft.com/office/drawing/2014/main" val="2395812035"/>
                    </a:ext>
                  </a:extLst>
                </a:gridCol>
                <a:gridCol w="542741">
                  <a:extLst>
                    <a:ext uri="{9D8B030D-6E8A-4147-A177-3AD203B41FA5}">
                      <a16:colId xmlns:a16="http://schemas.microsoft.com/office/drawing/2014/main" val="2679646471"/>
                    </a:ext>
                  </a:extLst>
                </a:gridCol>
                <a:gridCol w="542741">
                  <a:extLst>
                    <a:ext uri="{9D8B030D-6E8A-4147-A177-3AD203B41FA5}">
                      <a16:colId xmlns:a16="http://schemas.microsoft.com/office/drawing/2014/main" val="1291170197"/>
                    </a:ext>
                  </a:extLst>
                </a:gridCol>
                <a:gridCol w="938797">
                  <a:extLst>
                    <a:ext uri="{9D8B030D-6E8A-4147-A177-3AD203B41FA5}">
                      <a16:colId xmlns:a16="http://schemas.microsoft.com/office/drawing/2014/main" val="38299780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znanstvenici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kao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rješenje</a:t>
                      </a:r>
                      <a:r>
                        <a:rPr lang="en-GB" sz="1100" u="none" strike="noStrike" dirty="0">
                          <a:effectLst/>
                        </a:rPr>
                        <a:t> = 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znanstvenici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kao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rješenje</a:t>
                      </a:r>
                      <a:r>
                        <a:rPr lang="en-GB" sz="1100" u="none" strike="noStrike" dirty="0">
                          <a:effectLst/>
                        </a:rPr>
                        <a:t> = </a:t>
                      </a:r>
                      <a:r>
                        <a:rPr lang="en-GB" sz="1100" u="none" strike="noStrike" dirty="0" err="1">
                          <a:effectLst/>
                        </a:rPr>
                        <a:t>uglavnom</a:t>
                      </a:r>
                      <a:r>
                        <a:rPr lang="en-GB" sz="1100" u="none" strike="noStrike" dirty="0">
                          <a:effectLst/>
                        </a:rPr>
                        <a:t> 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znanstvenici</a:t>
                      </a:r>
                      <a:r>
                        <a:rPr lang="en-GB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</a:t>
                      </a:r>
                      <a:r>
                        <a:rPr lang="en-GB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rješenje</a:t>
                      </a:r>
                      <a:r>
                        <a:rPr lang="en-GB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GB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nesigurni</a:t>
                      </a:r>
                      <a:endParaRPr lang="en-GB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znanstvenici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kao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rješenje</a:t>
                      </a:r>
                      <a:r>
                        <a:rPr lang="en-GB" sz="1100" u="none" strike="noStrike" dirty="0">
                          <a:effectLst/>
                        </a:rPr>
                        <a:t> = (</a:t>
                      </a:r>
                      <a:r>
                        <a:rPr lang="en-GB" sz="1100" u="none" strike="noStrike" dirty="0" err="1">
                          <a:effectLst/>
                        </a:rPr>
                        <a:t>uglavnom</a:t>
                      </a:r>
                      <a:r>
                        <a:rPr lang="en-GB" sz="1100" u="none" strike="noStrike" dirty="0">
                          <a:effectLst/>
                        </a:rPr>
                        <a:t>) da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10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prediktor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b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β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p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b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β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p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b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β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p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b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β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p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563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>
                          <a:effectLst/>
                        </a:rPr>
                        <a:t>moderan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život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šteti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okolišu</a:t>
                      </a:r>
                      <a:r>
                        <a:rPr lang="it-IT" sz="1100" u="none" strike="noStrike" dirty="0">
                          <a:effectLst/>
                        </a:rPr>
                        <a:t> (i1)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&lt;0.001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9566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zabrinutost</a:t>
                      </a:r>
                      <a:r>
                        <a:rPr lang="en-GB" sz="1100" u="none" strike="noStrike" dirty="0">
                          <a:effectLst/>
                        </a:rPr>
                        <a:t> - </a:t>
                      </a:r>
                      <a:r>
                        <a:rPr lang="en-GB" sz="1100" u="none" strike="noStrike" dirty="0" err="1">
                          <a:effectLst/>
                        </a:rPr>
                        <a:t>okoliš</a:t>
                      </a:r>
                      <a:r>
                        <a:rPr lang="en-GB" sz="1100" u="none" strike="noStrike" dirty="0">
                          <a:effectLst/>
                        </a:rPr>
                        <a:t> (i2)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0.045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&lt;0.001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&lt;0.001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&lt;0.001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994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i1 x i2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0.291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0.726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dob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0810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spol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0843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razina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obrazovanja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0.128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0.285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0.722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457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veličina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mjesta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stanovanja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0.462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-0.10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0.028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0.377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1247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uživanje</a:t>
                      </a:r>
                      <a:r>
                        <a:rPr lang="en-GB" sz="1100" u="none" strike="noStrike" dirty="0">
                          <a:effectLst/>
                        </a:rPr>
                        <a:t> u </a:t>
                      </a:r>
                      <a:r>
                        <a:rPr lang="en-GB" sz="1100" u="none" strike="noStrike" dirty="0" err="1">
                          <a:effectLst/>
                        </a:rPr>
                        <a:t>prirodi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0.098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0.331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0.052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65431"/>
                  </a:ext>
                </a:extLst>
              </a:tr>
              <a:tr h="15177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i="1" u="none" strike="noStrike" dirty="0">
                          <a:effectLst/>
                        </a:rPr>
                        <a:t>R</a:t>
                      </a:r>
                      <a:r>
                        <a:rPr lang="en-GB" sz="1100" i="1" u="none" strike="noStrike" baseline="30000" dirty="0">
                          <a:effectLst/>
                        </a:rPr>
                        <a:t>2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4363307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B42AD2-DF3E-38A3-C002-3D7079F5B188}"/>
              </a:ext>
            </a:extLst>
          </p:cNvPr>
          <p:cNvSpPr/>
          <p:nvPr/>
        </p:nvSpPr>
        <p:spPr>
          <a:xfrm>
            <a:off x="6072397" y="2198782"/>
            <a:ext cx="1528148" cy="18158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2B31D3-7C95-67BE-D39A-28625B79101A}"/>
              </a:ext>
            </a:extLst>
          </p:cNvPr>
          <p:cNvSpPr/>
          <p:nvPr/>
        </p:nvSpPr>
        <p:spPr>
          <a:xfrm>
            <a:off x="4253324" y="2198781"/>
            <a:ext cx="1528148" cy="18158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97053-849C-4CCD-0AA8-F7AE2FE0DB0A}"/>
              </a:ext>
            </a:extLst>
          </p:cNvPr>
          <p:cNvSpPr/>
          <p:nvPr/>
        </p:nvSpPr>
        <p:spPr>
          <a:xfrm>
            <a:off x="7904440" y="2204304"/>
            <a:ext cx="1528148" cy="18158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85CA41-A613-D698-CB84-ADB4DE6AE9E0}"/>
              </a:ext>
            </a:extLst>
          </p:cNvPr>
          <p:cNvSpPr/>
          <p:nvPr/>
        </p:nvSpPr>
        <p:spPr>
          <a:xfrm>
            <a:off x="9783500" y="2198781"/>
            <a:ext cx="1746116" cy="18158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05598E-6B28-2BE6-E2EF-3DF540820C77}"/>
              </a:ext>
            </a:extLst>
          </p:cNvPr>
          <p:cNvSpPr/>
          <p:nvPr/>
        </p:nvSpPr>
        <p:spPr>
          <a:xfrm>
            <a:off x="9783500" y="2017198"/>
            <a:ext cx="1746116" cy="18158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A21816-04BF-D30D-A542-53AA486B7E30}"/>
              </a:ext>
            </a:extLst>
          </p:cNvPr>
          <p:cNvSpPr/>
          <p:nvPr/>
        </p:nvSpPr>
        <p:spPr>
          <a:xfrm>
            <a:off x="6072397" y="2017197"/>
            <a:ext cx="1528148" cy="18158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C02019-73CE-7DFE-2843-F171DC17EF7F}"/>
              </a:ext>
            </a:extLst>
          </p:cNvPr>
          <p:cNvSpPr/>
          <p:nvPr/>
        </p:nvSpPr>
        <p:spPr>
          <a:xfrm>
            <a:off x="7904440" y="2017197"/>
            <a:ext cx="1528148" cy="18158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A7CD9A-348E-26A5-3300-CBF9B070062C}"/>
              </a:ext>
            </a:extLst>
          </p:cNvPr>
          <p:cNvSpPr/>
          <p:nvPr/>
        </p:nvSpPr>
        <p:spPr>
          <a:xfrm>
            <a:off x="4253324" y="2393333"/>
            <a:ext cx="1528148" cy="181583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2A3336-273C-BD87-359E-A3563AD8EC68}"/>
              </a:ext>
            </a:extLst>
          </p:cNvPr>
          <p:cNvSpPr/>
          <p:nvPr/>
        </p:nvSpPr>
        <p:spPr>
          <a:xfrm>
            <a:off x="7904440" y="2398708"/>
            <a:ext cx="1528148" cy="181583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0BBFE7-9FB4-03A3-0CD4-79F31D559111}"/>
              </a:ext>
            </a:extLst>
          </p:cNvPr>
          <p:cNvSpPr/>
          <p:nvPr/>
        </p:nvSpPr>
        <p:spPr>
          <a:xfrm>
            <a:off x="4253324" y="2010713"/>
            <a:ext cx="1528148" cy="181583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BD491B-C820-9C52-FC98-9D0A3AE83D45}"/>
              </a:ext>
            </a:extLst>
          </p:cNvPr>
          <p:cNvSpPr/>
          <p:nvPr/>
        </p:nvSpPr>
        <p:spPr>
          <a:xfrm>
            <a:off x="6072397" y="2393332"/>
            <a:ext cx="1528148" cy="181583"/>
          </a:xfrm>
          <a:prstGeom prst="roundRect">
            <a:avLst/>
          </a:prstGeom>
          <a:solidFill>
            <a:srgbClr val="A02B93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EAF85C8-0699-7640-9DBB-18503A58E8A9}"/>
              </a:ext>
            </a:extLst>
          </p:cNvPr>
          <p:cNvSpPr/>
          <p:nvPr/>
        </p:nvSpPr>
        <p:spPr>
          <a:xfrm>
            <a:off x="9783499" y="2393332"/>
            <a:ext cx="1746115" cy="181583"/>
          </a:xfrm>
          <a:prstGeom prst="roundRect">
            <a:avLst/>
          </a:prstGeom>
          <a:solidFill>
            <a:srgbClr val="A02B93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45BE6C-F57E-4801-159D-171F20E66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52082"/>
              </p:ext>
            </p:extLst>
          </p:nvPr>
        </p:nvGraphicFramePr>
        <p:xfrm>
          <a:off x="7144514" y="3867068"/>
          <a:ext cx="3048000" cy="762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25962">
                  <a:extLst>
                    <a:ext uri="{9D8B030D-6E8A-4147-A177-3AD203B41FA5}">
                      <a16:colId xmlns:a16="http://schemas.microsoft.com/office/drawing/2014/main" val="3758189089"/>
                    </a:ext>
                  </a:extLst>
                </a:gridCol>
                <a:gridCol w="382621">
                  <a:extLst>
                    <a:ext uri="{9D8B030D-6E8A-4147-A177-3AD203B41FA5}">
                      <a16:colId xmlns:a16="http://schemas.microsoft.com/office/drawing/2014/main" val="509855519"/>
                    </a:ext>
                  </a:extLst>
                </a:gridCol>
                <a:gridCol w="402077">
                  <a:extLst>
                    <a:ext uri="{9D8B030D-6E8A-4147-A177-3AD203B41FA5}">
                      <a16:colId xmlns:a16="http://schemas.microsoft.com/office/drawing/2014/main" val="63920399"/>
                    </a:ext>
                  </a:extLst>
                </a:gridCol>
                <a:gridCol w="382621">
                  <a:extLst>
                    <a:ext uri="{9D8B030D-6E8A-4147-A177-3AD203B41FA5}">
                      <a16:colId xmlns:a16="http://schemas.microsoft.com/office/drawing/2014/main" val="2016325420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val="32677931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z</a:t>
                      </a:r>
                      <a:r>
                        <a:rPr lang="en-GB" sz="1100" u="none" strike="noStrike" dirty="0">
                          <a:effectLst/>
                        </a:rPr>
                        <a:t> (</a:t>
                      </a:r>
                      <a:r>
                        <a:rPr lang="en-GB" sz="1100" u="none" strike="noStrike" dirty="0" err="1">
                          <a:effectLst/>
                        </a:rPr>
                        <a:t>zabrinutost</a:t>
                      </a:r>
                      <a:r>
                        <a:rPr lang="en-GB" sz="1100" u="none" strike="noStrike" dirty="0">
                          <a:effectLst/>
                        </a:rPr>
                        <a:t> - </a:t>
                      </a:r>
                      <a:r>
                        <a:rPr lang="en-GB" sz="1100" u="none" strike="noStrike" dirty="0" err="1">
                          <a:effectLst/>
                        </a:rPr>
                        <a:t>okoliš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b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se(b)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z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p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46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-1.5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-0.28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-2.36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78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492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2.05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0.041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3993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EFEB490-8386-C738-F57E-7991EDE81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1708"/>
              </p:ext>
            </p:extLst>
          </p:nvPr>
        </p:nvGraphicFramePr>
        <p:xfrm>
          <a:off x="7144514" y="4709806"/>
          <a:ext cx="3048000" cy="762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46726">
                  <a:extLst>
                    <a:ext uri="{9D8B030D-6E8A-4147-A177-3AD203B41FA5}">
                      <a16:colId xmlns:a16="http://schemas.microsoft.com/office/drawing/2014/main" val="433562615"/>
                    </a:ext>
                  </a:extLst>
                </a:gridCol>
                <a:gridCol w="382621">
                  <a:extLst>
                    <a:ext uri="{9D8B030D-6E8A-4147-A177-3AD203B41FA5}">
                      <a16:colId xmlns:a16="http://schemas.microsoft.com/office/drawing/2014/main" val="1825761381"/>
                    </a:ext>
                  </a:extLst>
                </a:gridCol>
                <a:gridCol w="382622">
                  <a:extLst>
                    <a:ext uri="{9D8B030D-6E8A-4147-A177-3AD203B41FA5}">
                      <a16:colId xmlns:a16="http://schemas.microsoft.com/office/drawing/2014/main" val="3190980895"/>
                    </a:ext>
                  </a:extLst>
                </a:gridCol>
                <a:gridCol w="382621">
                  <a:extLst>
                    <a:ext uri="{9D8B030D-6E8A-4147-A177-3AD203B41FA5}">
                      <a16:colId xmlns:a16="http://schemas.microsoft.com/office/drawing/2014/main" val="4270800286"/>
                    </a:ext>
                  </a:extLst>
                </a:gridCol>
                <a:gridCol w="453410">
                  <a:extLst>
                    <a:ext uri="{9D8B030D-6E8A-4147-A177-3AD203B41FA5}">
                      <a16:colId xmlns:a16="http://schemas.microsoft.com/office/drawing/2014/main" val="12096419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z</a:t>
                      </a:r>
                      <a:r>
                        <a:rPr lang="en-GB" sz="1100" u="none" strike="noStrike" dirty="0">
                          <a:effectLst/>
                        </a:rPr>
                        <a:t> (</a:t>
                      </a:r>
                      <a:r>
                        <a:rPr lang="en-GB" sz="1100" u="none" strike="noStrike" dirty="0" err="1">
                          <a:effectLst/>
                        </a:rPr>
                        <a:t>zabrinutost</a:t>
                      </a:r>
                      <a:r>
                        <a:rPr lang="en-GB" sz="1100" u="none" strike="noStrike" dirty="0">
                          <a:effectLst/>
                        </a:rPr>
                        <a:t> - </a:t>
                      </a:r>
                      <a:r>
                        <a:rPr lang="en-GB" sz="1100" u="none" strike="noStrike" dirty="0" err="1">
                          <a:effectLst/>
                        </a:rPr>
                        <a:t>okoliš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b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se(b)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z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effectLst/>
                        </a:rPr>
                        <a:t>p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09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-1.5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0.42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4.06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&lt;0.001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79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1.97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0.049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256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-0.18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-1.62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0.106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6192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D833F6F-B238-0DAB-46B6-F4CE1C84F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70045"/>
              </p:ext>
            </p:extLst>
          </p:nvPr>
        </p:nvGraphicFramePr>
        <p:xfrm>
          <a:off x="934571" y="3889793"/>
          <a:ext cx="5640419" cy="268872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07979">
                  <a:extLst>
                    <a:ext uri="{9D8B030D-6E8A-4147-A177-3AD203B41FA5}">
                      <a16:colId xmlns:a16="http://schemas.microsoft.com/office/drawing/2014/main" val="1616392827"/>
                    </a:ext>
                  </a:extLst>
                </a:gridCol>
                <a:gridCol w="1609509">
                  <a:extLst>
                    <a:ext uri="{9D8B030D-6E8A-4147-A177-3AD203B41FA5}">
                      <a16:colId xmlns:a16="http://schemas.microsoft.com/office/drawing/2014/main" val="1068134916"/>
                    </a:ext>
                  </a:extLst>
                </a:gridCol>
                <a:gridCol w="508671">
                  <a:extLst>
                    <a:ext uri="{9D8B030D-6E8A-4147-A177-3AD203B41FA5}">
                      <a16:colId xmlns:a16="http://schemas.microsoft.com/office/drawing/2014/main" val="3147160424"/>
                    </a:ext>
                  </a:extLst>
                </a:gridCol>
                <a:gridCol w="508671">
                  <a:extLst>
                    <a:ext uri="{9D8B030D-6E8A-4147-A177-3AD203B41FA5}">
                      <a16:colId xmlns:a16="http://schemas.microsoft.com/office/drawing/2014/main" val="1436889216"/>
                    </a:ext>
                  </a:extLst>
                </a:gridCol>
                <a:gridCol w="508671">
                  <a:extLst>
                    <a:ext uri="{9D8B030D-6E8A-4147-A177-3AD203B41FA5}">
                      <a16:colId xmlns:a16="http://schemas.microsoft.com/office/drawing/2014/main" val="118777343"/>
                    </a:ext>
                  </a:extLst>
                </a:gridCol>
                <a:gridCol w="508671">
                  <a:extLst>
                    <a:ext uri="{9D8B030D-6E8A-4147-A177-3AD203B41FA5}">
                      <a16:colId xmlns:a16="http://schemas.microsoft.com/office/drawing/2014/main" val="808254701"/>
                    </a:ext>
                  </a:extLst>
                </a:gridCol>
                <a:gridCol w="508671">
                  <a:extLst>
                    <a:ext uri="{9D8B030D-6E8A-4147-A177-3AD203B41FA5}">
                      <a16:colId xmlns:a16="http://schemas.microsoft.com/office/drawing/2014/main" val="391817637"/>
                    </a:ext>
                  </a:extLst>
                </a:gridCol>
                <a:gridCol w="370905">
                  <a:extLst>
                    <a:ext uri="{9D8B030D-6E8A-4147-A177-3AD203B41FA5}">
                      <a16:colId xmlns:a16="http://schemas.microsoft.com/office/drawing/2014/main" val="820249372"/>
                    </a:ext>
                  </a:extLst>
                </a:gridCol>
                <a:gridCol w="508671">
                  <a:extLst>
                    <a:ext uri="{9D8B030D-6E8A-4147-A177-3AD203B41FA5}">
                      <a16:colId xmlns:a16="http://schemas.microsoft.com/office/drawing/2014/main" val="4009385297"/>
                    </a:ext>
                  </a:extLst>
                </a:gridCol>
              </a:tblGrid>
              <a:tr h="1568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 err="1">
                          <a:effectLst/>
                        </a:rPr>
                        <a:t>invarijantnost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err="1">
                          <a:effectLst/>
                        </a:rPr>
                        <a:t>df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AIC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BIC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χ</a:t>
                      </a:r>
                      <a:r>
                        <a:rPr lang="el-GR" sz="1000" u="none" strike="noStrike" baseline="30000" dirty="0">
                          <a:effectLst/>
                        </a:rPr>
                        <a:t>2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Δχ</a:t>
                      </a:r>
                      <a:r>
                        <a:rPr lang="el-GR" sz="1000" u="none" strike="noStrike" baseline="30000" dirty="0">
                          <a:effectLst/>
                        </a:rPr>
                        <a:t>2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Δ</a:t>
                      </a:r>
                      <a:r>
                        <a:rPr lang="en-GB" sz="1000" u="none" strike="noStrike" dirty="0" err="1">
                          <a:effectLst/>
                        </a:rPr>
                        <a:t>df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p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701707"/>
                  </a:ext>
                </a:extLst>
              </a:tr>
              <a:tr h="15682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i1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konfiguralna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7256.1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7585.9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69.2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5680989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slaba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7252.4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7553.1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77.5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0.250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6326100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jaka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7522.7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0.103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843900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stroga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7247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7474.9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102.0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0.393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9046645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regresije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7466.4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114.1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12.2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0.007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7366553"/>
                  </a:ext>
                </a:extLst>
              </a:tr>
              <a:tr h="46417"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789930"/>
                  </a:ext>
                </a:extLst>
              </a:tr>
              <a:tr h="15682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i2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 err="1">
                          <a:effectLst/>
                        </a:rPr>
                        <a:t>konfiguralna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7256.1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7585.9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69.2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5336267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slaba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7252.4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7553.1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77.5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0.250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772099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jaka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7522.7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10.6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0.103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801048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stroga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7247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7474.9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102.0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0.393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234841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regresije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7245.2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7458.6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106.3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0.216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3159660"/>
                  </a:ext>
                </a:extLst>
              </a:tr>
              <a:tr h="51509"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44649"/>
                  </a:ext>
                </a:extLst>
              </a:tr>
              <a:tr h="15682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i1 x i2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konfiguralna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7256.1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7585.9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69.2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4336715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slaba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7252.4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7553.1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77.5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0.250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3749407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jaka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7522.7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0.103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014664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stroga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7247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7474.9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102.0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0.393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4674391"/>
                  </a:ext>
                </a:extLst>
              </a:tr>
              <a:tr h="156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regresije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7259.2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7472.6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120.3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24.4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&lt;0.001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560289"/>
                  </a:ext>
                </a:extLst>
              </a:tr>
            </a:tbl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846EC4-3E45-D9C5-0ED2-5E26706DA054}"/>
              </a:ext>
            </a:extLst>
          </p:cNvPr>
          <p:cNvSpPr/>
          <p:nvPr/>
        </p:nvSpPr>
        <p:spPr>
          <a:xfrm>
            <a:off x="1451759" y="4709806"/>
            <a:ext cx="5123232" cy="18158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4FF2E1F-107D-3A96-21CE-9DC21340CCB4}"/>
              </a:ext>
            </a:extLst>
          </p:cNvPr>
          <p:cNvSpPr/>
          <p:nvPr/>
        </p:nvSpPr>
        <p:spPr>
          <a:xfrm>
            <a:off x="1451758" y="5553370"/>
            <a:ext cx="5123232" cy="18158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571948B-1370-9E10-6CCA-73901559F739}"/>
              </a:ext>
            </a:extLst>
          </p:cNvPr>
          <p:cNvSpPr/>
          <p:nvPr/>
        </p:nvSpPr>
        <p:spPr>
          <a:xfrm>
            <a:off x="1451757" y="6396934"/>
            <a:ext cx="5123233" cy="181583"/>
          </a:xfrm>
          <a:prstGeom prst="roundRect">
            <a:avLst/>
          </a:prstGeom>
          <a:solidFill>
            <a:srgbClr val="A02B93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87460FD-22AC-1EF3-8A36-3C478BB9D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855938"/>
              </p:ext>
            </p:extLst>
          </p:nvPr>
        </p:nvGraphicFramePr>
        <p:xfrm>
          <a:off x="7092176" y="5532734"/>
          <a:ext cx="3882388" cy="132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64D6F31-38BD-75DB-70D4-511CE38E50EF}"/>
              </a:ext>
            </a:extLst>
          </p:cNvPr>
          <p:cNvSpPr txBox="1"/>
          <p:nvPr/>
        </p:nvSpPr>
        <p:spPr>
          <a:xfrm>
            <a:off x="10167036" y="6495004"/>
            <a:ext cx="49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</a:t>
            </a:r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C29808-6CA3-879B-1329-9B548AC42804}"/>
              </a:ext>
            </a:extLst>
          </p:cNvPr>
          <p:cNvGrpSpPr/>
          <p:nvPr/>
        </p:nvGrpSpPr>
        <p:grpSpPr>
          <a:xfrm>
            <a:off x="10416107" y="3889793"/>
            <a:ext cx="1034365" cy="739275"/>
            <a:chOff x="10416107" y="3889793"/>
            <a:chExt cx="1034365" cy="73927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ED3F1E-9DE7-40E8-F501-ECB2A67551F2}"/>
                </a:ext>
              </a:extLst>
            </p:cNvPr>
            <p:cNvCxnSpPr/>
            <p:nvPr/>
          </p:nvCxnSpPr>
          <p:spPr>
            <a:xfrm>
              <a:off x="10416107" y="3889793"/>
              <a:ext cx="0" cy="7392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42931B-C481-CB5B-8FC6-28172F04F6C7}"/>
                </a:ext>
              </a:extLst>
            </p:cNvPr>
            <p:cNvCxnSpPr>
              <a:cxnSpLocks/>
            </p:cNvCxnSpPr>
            <p:nvPr/>
          </p:nvCxnSpPr>
          <p:spPr>
            <a:xfrm>
              <a:off x="10416107" y="4629068"/>
              <a:ext cx="103436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0ACE5D-9517-AB95-29F9-762429A32614}"/>
              </a:ext>
            </a:extLst>
          </p:cNvPr>
          <p:cNvCxnSpPr/>
          <p:nvPr/>
        </p:nvCxnSpPr>
        <p:spPr>
          <a:xfrm flipV="1">
            <a:off x="10590663" y="3957851"/>
            <a:ext cx="763137" cy="301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B5EE23-D911-C2A8-8636-792B26659619}"/>
              </a:ext>
            </a:extLst>
          </p:cNvPr>
          <p:cNvCxnSpPr>
            <a:cxnSpLocks/>
          </p:cNvCxnSpPr>
          <p:nvPr/>
        </p:nvCxnSpPr>
        <p:spPr>
          <a:xfrm>
            <a:off x="10590663" y="4320358"/>
            <a:ext cx="763137" cy="240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D6FCDD-3597-4EF8-7484-67DCD6D23F12}"/>
              </a:ext>
            </a:extLst>
          </p:cNvPr>
          <p:cNvGrpSpPr/>
          <p:nvPr/>
        </p:nvGrpSpPr>
        <p:grpSpPr>
          <a:xfrm>
            <a:off x="10407309" y="4709806"/>
            <a:ext cx="1034365" cy="739275"/>
            <a:chOff x="10416107" y="3889793"/>
            <a:chExt cx="1034365" cy="739275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1C5238C-C1C5-0F0F-E739-21CFCA8040EB}"/>
                </a:ext>
              </a:extLst>
            </p:cNvPr>
            <p:cNvCxnSpPr/>
            <p:nvPr/>
          </p:nvCxnSpPr>
          <p:spPr>
            <a:xfrm>
              <a:off x="10416107" y="3889793"/>
              <a:ext cx="0" cy="7392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E215F5D-3844-B655-E437-38C8F5E05393}"/>
                </a:ext>
              </a:extLst>
            </p:cNvPr>
            <p:cNvCxnSpPr>
              <a:cxnSpLocks/>
            </p:cNvCxnSpPr>
            <p:nvPr/>
          </p:nvCxnSpPr>
          <p:spPr>
            <a:xfrm>
              <a:off x="10416107" y="4629068"/>
              <a:ext cx="103436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D09315C-5666-E2A0-AF9C-93AF2F7A6C24}"/>
              </a:ext>
            </a:extLst>
          </p:cNvPr>
          <p:cNvCxnSpPr>
            <a:cxnSpLocks/>
          </p:cNvCxnSpPr>
          <p:nvPr/>
        </p:nvCxnSpPr>
        <p:spPr>
          <a:xfrm flipV="1">
            <a:off x="10590663" y="4779596"/>
            <a:ext cx="666766" cy="392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043680-6641-8428-CB36-250A6C3B7064}"/>
              </a:ext>
            </a:extLst>
          </p:cNvPr>
          <p:cNvCxnSpPr>
            <a:cxnSpLocks/>
          </p:cNvCxnSpPr>
          <p:nvPr/>
        </p:nvCxnSpPr>
        <p:spPr>
          <a:xfrm>
            <a:off x="10581865" y="5217012"/>
            <a:ext cx="771935" cy="8786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237B819-8E0E-0AEC-D6EF-E6D37E3ACA85}"/>
              </a:ext>
            </a:extLst>
          </p:cNvPr>
          <p:cNvSpPr txBox="1"/>
          <p:nvPr/>
        </p:nvSpPr>
        <p:spPr>
          <a:xfrm rot="19921362">
            <a:off x="10663090" y="4761771"/>
            <a:ext cx="49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***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C69E3A-5966-0150-BC9F-7E9D0211965F}"/>
              </a:ext>
            </a:extLst>
          </p:cNvPr>
          <p:cNvSpPr txBox="1"/>
          <p:nvPr/>
        </p:nvSpPr>
        <p:spPr>
          <a:xfrm rot="20155942">
            <a:off x="10693355" y="3890231"/>
            <a:ext cx="49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109314-3984-C930-F146-651CFB831E64}"/>
              </a:ext>
            </a:extLst>
          </p:cNvPr>
          <p:cNvSpPr txBox="1"/>
          <p:nvPr/>
        </p:nvSpPr>
        <p:spPr>
          <a:xfrm rot="1181146">
            <a:off x="10662014" y="4357137"/>
            <a:ext cx="49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6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Graphic spid="5" grpId="0">
        <p:bldAsOne/>
      </p:bldGraphic>
      <p:bldP spid="10" grpId="0"/>
      <p:bldP spid="44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5ED-C2DE-F426-E5CC-7B764BA9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Rasprava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33CE-D191-8754-B548-F7D374E0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072" y="1808329"/>
            <a:ext cx="8333642" cy="3630305"/>
          </a:xfrm>
        </p:spPr>
        <p:txBody>
          <a:bodyPr>
            <a:normAutofit/>
          </a:bodyPr>
          <a:lstStyle/>
          <a:p>
            <a:r>
              <a:rPr lang="hr-HR" sz="1800" dirty="0"/>
              <a:t>Složen obrazac interakcija</a:t>
            </a:r>
          </a:p>
          <a:p>
            <a:pPr lvl="1"/>
            <a:r>
              <a:rPr lang="hr-HR" dirty="0"/>
              <a:t>Uloga uvjerenja da će znanstvenici uspjeti spriječiti klimatske promjene u predviđanju spremnosti na djelovanje s ciljem sprječavanja klimatskih promjena varira ovisno o stupnju zabrinutosti oko klimatskih promjena i uvjerenju da moderan život negativno utječe na okoliš</a:t>
            </a:r>
          </a:p>
          <a:p>
            <a:pPr lvl="1"/>
            <a:r>
              <a:rPr lang="hr-HR" dirty="0"/>
              <a:t>Odgovor na istraživačko pitanje?</a:t>
            </a:r>
          </a:p>
          <a:p>
            <a:pPr lvl="1"/>
            <a:r>
              <a:rPr lang="hr-HR" dirty="0"/>
              <a:t>Nedostatak istraživanja o pretjeranom povjerenju u znanstvenike</a:t>
            </a:r>
          </a:p>
          <a:p>
            <a:pPr lvl="2"/>
            <a:r>
              <a:rPr lang="hr-HR" sz="1800" dirty="0"/>
              <a:t>Potencijalno relevantna tema!</a:t>
            </a:r>
          </a:p>
          <a:p>
            <a:r>
              <a:rPr lang="hr-HR" sz="1800" dirty="0"/>
              <a:t>Ograničenja</a:t>
            </a:r>
          </a:p>
          <a:p>
            <a:pPr lvl="1"/>
            <a:r>
              <a:rPr lang="hr-HR" dirty="0"/>
              <a:t>Korelacijsko istraživanje</a:t>
            </a:r>
          </a:p>
          <a:p>
            <a:pPr lvl="1"/>
            <a:r>
              <a:rPr lang="hr-HR" dirty="0"/>
              <a:t>Ograničena dostupnost čestica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8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SINFO_predložak" id="{67B4A99E-83E5-6D46-A097-4DB4727A3DF8}" vid="{823225C3-E6E7-E74A-A18B-5A7534AB1F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1630</Words>
  <Application>Microsoft Office PowerPoint</Application>
  <PresentationFormat>Widescreen</PresentationFormat>
  <Paragraphs>531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Narrow</vt:lpstr>
      <vt:lpstr>Arial</vt:lpstr>
      <vt:lpstr>Calibri</vt:lpstr>
      <vt:lpstr>Helvetica</vt:lpstr>
      <vt:lpstr>Helvetica Neue</vt:lpstr>
      <vt:lpstr>Office Theme</vt:lpstr>
      <vt:lpstr>Uloga uvjerenja o modernoj znanosti kao rješenju za klimatske promjene u odnosu stavova o klimatskim promjenama i spremnosti na djelovanje</vt:lpstr>
      <vt:lpstr>Klimatske promjene</vt:lpstr>
      <vt:lpstr>Hrvati i znanstvenici</vt:lpstr>
      <vt:lpstr>Cilj</vt:lpstr>
      <vt:lpstr>Metoda</vt:lpstr>
      <vt:lpstr>Metoda</vt:lpstr>
      <vt:lpstr>Rezultati</vt:lpstr>
      <vt:lpstr>Rezultati</vt:lpstr>
      <vt:lpstr>Rasprava</vt:lpstr>
      <vt:lpstr>Hvala na pažnji!</vt:lpstr>
      <vt:lpstr>Popis literature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 Pavlović</dc:creator>
  <cp:lastModifiedBy>Tomislav Pavlović</cp:lastModifiedBy>
  <cp:revision>15</cp:revision>
  <dcterms:created xsi:type="dcterms:W3CDTF">2024-05-17T08:27:17Z</dcterms:created>
  <dcterms:modified xsi:type="dcterms:W3CDTF">2024-05-26T06:48:27Z</dcterms:modified>
</cp:coreProperties>
</file>